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47" r:id="rId2"/>
  </p:sldIdLst>
  <p:sldSz cx="12192000" cy="6858000"/>
  <p:notesSz cx="6858000" cy="9144000"/>
  <p:custShowLst>
    <p:custShow name="Diaporama personnalisé 1" id="0">
      <p:sldLst>
        <p:sld r:id="rId2"/>
      </p:sldLst>
    </p:custShow>
    <p:custShow name="Copie de Diaporama personnalisé 1" id="1">
      <p:sldLst>
        <p:sld r:id="rId2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Toutes les « billes » qui vont être fournies durant cette formation concernant le feedback. A destination des formateurs et/ou des étudiants.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137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cdn.reseau-canope.fr/archivage/valid/contenus-associes-qu-est-ce-que-le-feedback---N-28100-58563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C14AFC1-4CEC-F748-96AA-8DC3AD40BC52}"/>
              </a:ext>
            </a:extLst>
          </p:cNvPr>
          <p:cNvSpPr txBox="1"/>
          <p:nvPr/>
        </p:nvSpPr>
        <p:spPr>
          <a:xfrm>
            <a:off x="653274" y="3650015"/>
            <a:ext cx="97339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/>
              <a:t>Théorie sur les feedbacks :</a:t>
            </a:r>
          </a:p>
          <a:p>
            <a:r>
              <a:rPr lang="fr-FR" sz="1400" dirty="0">
                <a:effectLst/>
                <a:hlinkClick r:id="rId4"/>
              </a:rPr>
              <a:t>https://cdn.reseau-canope.fr/archivage/valid/contenus-associes-qu-est-ce-que-le-feedback---N-28100-58563.pdf</a:t>
            </a:r>
            <a:endParaRPr lang="fr-FR" sz="1400" dirty="0">
              <a:solidFill>
                <a:srgbClr val="B916FF"/>
              </a:solidFill>
              <a:effectLst/>
            </a:endParaRPr>
          </a:p>
        </p:txBody>
      </p:sp>
      <p:pic>
        <p:nvPicPr>
          <p:cNvPr id="6" name="Image 5" descr="Une image contenant violet, Magenta, Lilas, violette&#10;&#10;Description générée automatiquement">
            <a:extLst>
              <a:ext uri="{FF2B5EF4-FFF2-40B4-BE49-F238E27FC236}">
                <a16:creationId xmlns:a16="http://schemas.microsoft.com/office/drawing/2014/main" id="{501A43B7-A368-8F44-8F6F-F7BC8F2DE2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412430" y="423998"/>
            <a:ext cx="1290852" cy="1283259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89FCD46A-5074-954C-9B08-E4A6E54968FC}"/>
              </a:ext>
            </a:extLst>
          </p:cNvPr>
          <p:cNvSpPr txBox="1"/>
          <p:nvPr/>
        </p:nvSpPr>
        <p:spPr>
          <a:xfrm>
            <a:off x="459090" y="901149"/>
            <a:ext cx="14679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</a:rPr>
              <a:t>Le feed-back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E1735B6-DA27-A448-8FEF-0C5A00526878}"/>
              </a:ext>
            </a:extLst>
          </p:cNvPr>
          <p:cNvSpPr txBox="1"/>
          <p:nvPr/>
        </p:nvSpPr>
        <p:spPr>
          <a:xfrm>
            <a:off x="238506" y="1883337"/>
            <a:ext cx="84990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25 : rappeler aux élèves que le cerveau procède par « essai-erreur-rectification » pour apprendre </a:t>
            </a:r>
            <a:endParaRPr lang="fr-FR" sz="1400" i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CDF4D63-BBC1-4B42-A64C-9EFD8340A4C1}"/>
              </a:ext>
            </a:extLst>
          </p:cNvPr>
          <p:cNvSpPr txBox="1"/>
          <p:nvPr/>
        </p:nvSpPr>
        <p:spPr>
          <a:xfrm>
            <a:off x="-841737" y="2252727"/>
            <a:ext cx="117149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26 : faire  plusieurs vrai-faux dans l’heure + demander à 2 élèves (un par couleur) d’expliquer leur raisonnement</a:t>
            </a:r>
            <a:endParaRPr lang="fr-FR" sz="1400" i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8D555A1-C7CA-9B45-A34C-2230FE211071}"/>
              </a:ext>
            </a:extLst>
          </p:cNvPr>
          <p:cNvSpPr txBox="1"/>
          <p:nvPr/>
        </p:nvSpPr>
        <p:spPr>
          <a:xfrm>
            <a:off x="-3078985" y="2583039"/>
            <a:ext cx="117149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27 : écrire la nuance éventuelle d’une règle établie</a:t>
            </a:r>
            <a:endParaRPr lang="fr-FR" sz="1400" i="1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F845B7F-0700-2F41-BB75-C937B7742106}"/>
              </a:ext>
            </a:extLst>
          </p:cNvPr>
          <p:cNvSpPr txBox="1"/>
          <p:nvPr/>
        </p:nvSpPr>
        <p:spPr>
          <a:xfrm>
            <a:off x="-1522126" y="2930047"/>
            <a:ext cx="117149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28 :  l’ordinateur, pour 1ere étape du feedback, donne moins l’impression d’être jugé, mais …</a:t>
            </a:r>
            <a:endParaRPr lang="fr-FR" sz="1400" i="1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B17EA61-A873-0544-9F05-6FABD8F96817}"/>
              </a:ext>
            </a:extLst>
          </p:cNvPr>
          <p:cNvSpPr txBox="1"/>
          <p:nvPr/>
        </p:nvSpPr>
        <p:spPr>
          <a:xfrm>
            <a:off x="-597871" y="3290031"/>
            <a:ext cx="104854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Bille 29 : souligner l’intérêt de la participation en classe, pour avoir justement un feedback sur une pensée</a:t>
            </a:r>
            <a:endParaRPr lang="fr-FR" sz="1400" i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0231B58-2CA8-974A-8843-85FB01B70738}"/>
              </a:ext>
            </a:extLst>
          </p:cNvPr>
          <p:cNvSpPr/>
          <p:nvPr/>
        </p:nvSpPr>
        <p:spPr>
          <a:xfrm>
            <a:off x="379490" y="76691"/>
            <a:ext cx="11237975" cy="360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7000"/>
              </a:lnSpc>
              <a:defRPr/>
            </a:pPr>
            <a:r>
              <a:rPr lang="fr-FR" b="1" dirty="0">
                <a:solidFill>
                  <a:schemeClr val="bg1"/>
                </a:solidFill>
              </a:rPr>
              <a:t>Les « billes » pour formateurs</a:t>
            </a:r>
            <a:endParaRPr lang="fr-F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7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69024</TotalTime>
  <Words>147</Words>
  <Application>Microsoft Macintosh PowerPoint</Application>
  <PresentationFormat>Grand écran</PresentationFormat>
  <Paragraphs>12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2026-04-21T16:19:44Z</dcterms:modified>
</cp:coreProperties>
</file>