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6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Ah ben oui 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334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C499194-A353-2645-ADD0-C470852B6FDD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pic>
        <p:nvPicPr>
          <p:cNvPr id="8" name="Image 7" descr="Une image contenant texte, capture d’écran, Police&#10;&#10;Description générée automatiquement">
            <a:extLst>
              <a:ext uri="{FF2B5EF4-FFF2-40B4-BE49-F238E27FC236}">
                <a16:creationId xmlns:a16="http://schemas.microsoft.com/office/drawing/2014/main" id="{004D738E-3B84-B64A-A605-ABC8ED3ADE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4262" y="879612"/>
            <a:ext cx="9137865" cy="5098775"/>
          </a:xfrm>
          <a:prstGeom prst="rect">
            <a:avLst/>
          </a:prstGeom>
        </p:spPr>
      </p:pic>
      <p:pic>
        <p:nvPicPr>
          <p:cNvPr id="9" name="Image 8" descr="Une image contenant carte&#10;&#10;Description générée automatiquement">
            <a:extLst>
              <a:ext uri="{FF2B5EF4-FFF2-40B4-BE49-F238E27FC236}">
                <a16:creationId xmlns:a16="http://schemas.microsoft.com/office/drawing/2014/main" id="{4CA53812-9EF7-694A-BFE7-B4BEAD1AC5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07355" y="493960"/>
            <a:ext cx="1107633" cy="620274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09416D60-D90A-C440-97A7-7EAB287A9A8D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249481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68958</TotalTime>
  <Words>15</Words>
  <Application>Microsoft Macintosh PowerPoint</Application>
  <PresentationFormat>Grand écran</PresentationFormat>
  <Paragraphs>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2026-04-24T06:44:51Z</dcterms:modified>
</cp:coreProperties>
</file>