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30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32FF"/>
    <a:srgbClr val="B916FF"/>
    <a:srgbClr val="FF3B00"/>
    <a:srgbClr val="CF00FF"/>
    <a:srgbClr val="002CFF"/>
    <a:srgbClr val="00FF4E"/>
    <a:srgbClr val="7269FC"/>
    <a:srgbClr val="4C7EFB"/>
    <a:srgbClr val="0096FD"/>
    <a:srgbClr val="002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9806"/>
    <p:restoredTop sz="92208"/>
  </p:normalViewPr>
  <p:slideViewPr>
    <p:cSldViewPr snapToGrid="0" snapToObjects="1">
      <p:cViewPr varScale="1">
        <p:scale>
          <a:sx n="97" d="100"/>
          <a:sy n="97" d="100"/>
        </p:scale>
        <p:origin x="216" y="48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80" d="100"/>
        <a:sy n="8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EE5566-CEB6-6D47-9B80-AC1F44CC5AD2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390AC0-DFC8-EA48-B7C5-59D5B90E1B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4535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 algn="just">
              <a:buAutoNum type="arabicPeriod"/>
            </a:pPr>
            <a:r>
              <a:rPr lang="fr-FR" dirty="0"/>
              <a:t>J’enlève les mots de l’écran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390AC0-DFC8-EA48-B7C5-59D5B90E1B58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98838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557895-DCAC-5947-83E8-FFA9665BE5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04DB62D-C055-0E47-B3AB-B71173E46C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59EFF88-E647-8A4D-98EF-2968AFF7F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55B1FBF-1961-224F-B313-02DAA22B0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CD92332-03D4-4447-ACDE-114BAD0B0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9514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376F4C-38CA-E34C-88E8-E842B73EF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C225CCB-D70C-9B4E-954B-28F1BA7B99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12E7B19-5C70-894E-89F9-11E160A7C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B5EFC4B-CF8D-5046-A887-81433E10E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354376D-0C66-1C41-805B-3529AE1B2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2945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CC0563F-A53B-114C-BBD0-296CEE2D42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1420B8E-4CCC-BB4B-9E32-E2765C54D9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0FF7A0A-418E-EE45-B965-674993610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E4E5F23-F1E7-C949-AAA1-E49B7B502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4924AE8-2660-9043-BE35-7818BE1F1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1925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8C015A-5070-6945-A76B-26A2EA636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582C9AB-B300-7141-A2DC-69A94AE0CD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50D586D-9014-2B4C-AF3C-E77FA135F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CD36C9E-B8D7-7444-998B-3BA24EC38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2085D0D-923E-7C4D-A0C2-F04581B56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8463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9F8346-79FC-744C-B620-D14FA69DA6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1AD7A08-407C-3A4E-94F7-9D13F17E80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7393A65-F313-7444-AC16-1CD3969FF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B4007C1-054B-9E41-A97F-078C904EA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7AC7D7A-53B1-7E48-9EBF-9D8F782A2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7704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86A6DD-4361-4042-951F-3672325F1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5528512-486C-3A49-9591-9ACD74DF08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3CFE015-48D7-FC4C-A065-5F51AE4DA8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E6CA36F-BBFE-7F48-92A3-A069324FD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AA93C5C-A98D-7B45-A1FB-BDCBC1B9E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9E8AE4D-0DAE-554D-82DB-0EF0CC596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7078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9CEB71-3A54-7E4F-B681-3D336913D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BEE5BEE-EA08-8346-8CC9-721E69D3E1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FEC86D6-EB1F-B840-A60D-3C7BD70709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3D024E5-DEBF-0242-968E-46014C3835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FBFF97F-75A4-5441-AE66-1B4AB07732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ABA4765-65F5-9C4F-A972-64467CA97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0B62071-0037-D344-8C6A-A8DD87970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005CD08-EF0C-2841-9869-F8C832375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7895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A64274-6BFF-C54D-BCB6-2D940AEA4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C3F9410-2A51-714E-BFCE-5360C6C49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7D62979-E225-F44D-974F-CD8E4CE10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A8B4E33-6550-D74F-ABCD-4214398CF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9301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FB2E8E9-4D0D-B14C-A57A-98D3BA75F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FA2CB24-45AF-CD42-AF2A-77B5DBADC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026DB30-8B4D-F343-9099-7ADD15CC7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9143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420BD2-1419-1E47-9924-378DCA3DD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81EDE11-6843-5640-8639-9486190559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E0B7381-43C7-C44B-83A0-352D1D9106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2B2D439-3257-554F-ADFD-84013AC8F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827F6EB-82EE-F64D-A569-ED369E54A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CB27E96-F1FA-BB41-B775-DA7EA880B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9722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E33EE1-6872-E449-9E97-CB91582A90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7B0768E-5AE6-0745-BAB8-63AD230D85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BBC01C0-8F4D-754E-856B-F939B6F707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6E701D6-DBF7-A640-AAD6-A15CB1AD6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DDC883C-B3A2-7844-A6B1-3EF4AE155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CE3374D-A034-9145-B0F9-BA3FAF7A0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0751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8C124C4-1356-324B-9A92-F3C8084290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F40F4D5-4298-4F4D-B80B-00CC504020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F1B7628-1616-AF41-834C-96F9CE24E9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2386AB4-591C-D24A-B976-A899AD2907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BA3F5C2-82DB-684F-B396-BB620E63A0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7189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eurosup.fr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6F15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9BF8E714-51C1-9740-AAA5-C7FEFD4A7E57}"/>
              </a:ext>
            </a:extLst>
          </p:cNvPr>
          <p:cNvSpPr txBox="1"/>
          <p:nvPr/>
        </p:nvSpPr>
        <p:spPr>
          <a:xfrm>
            <a:off x="477012" y="6507725"/>
            <a:ext cx="141295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1200" b="1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www.neurosup.fr</a:t>
            </a:r>
            <a:endParaRPr lang="fr-FR" sz="1200" dirty="0">
              <a:solidFill>
                <a:schemeClr val="bg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64500467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68960</TotalTime>
  <Words>11</Words>
  <Application>Microsoft Macintosh PowerPoint</Application>
  <PresentationFormat>Grand écran</PresentationFormat>
  <Paragraphs>3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eric gaspar</dc:creator>
  <cp:lastModifiedBy>eric gaspar</cp:lastModifiedBy>
  <cp:revision>1146</cp:revision>
  <cp:lastPrinted>2024-01-23T20:14:52Z</cp:lastPrinted>
  <dcterms:created xsi:type="dcterms:W3CDTF">2022-06-30T14:49:42Z</dcterms:created>
  <dcterms:modified xsi:type="dcterms:W3CDTF">2026-04-24T05:01:32Z</dcterms:modified>
</cp:coreProperties>
</file>