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7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/>
              <a:t>Extrait du film « Ratatouille »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79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.png"/><Relationship Id="rId5" Type="http://schemas.openxmlformats.org/officeDocument/2006/relationships/hyperlink" Target="http://www.neurosup.fr/" TargetMode="Externa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499194-A353-2645-ADD0-C470852B6FD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416D60-D90A-C440-97A7-7EAB287A9A8D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91D010-B4D6-4A40-927C-E943D3326C99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Ratatouille bon CGR.mov" descr="Ratatouille bon CGR.mov">
            <a:hlinkClick r:id="" action="ppaction://media"/>
            <a:extLst>
              <a:ext uri="{FF2B5EF4-FFF2-40B4-BE49-F238E27FC236}">
                <a16:creationId xmlns:a16="http://schemas.microsoft.com/office/drawing/2014/main" id="{E3BF588A-703F-764D-B796-03199BD517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9094" y="1253442"/>
            <a:ext cx="9093811" cy="43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68958</TotalTime>
  <Words>22</Words>
  <Application>Microsoft Macintosh PowerPoint</Application>
  <PresentationFormat>Grand écran</PresentationFormat>
  <Paragraphs>5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2026-04-24T06:50:48Z</dcterms:modified>
</cp:coreProperties>
</file>