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403" r:id="rId2"/>
  </p:sldIdLst>
  <p:sldSz cx="12192000" cy="6858000"/>
  <p:notesSz cx="6858000" cy="9144000"/>
  <p:custShowLst>
    <p:custShow name="Diaporama personnalisé 1" id="0">
      <p:sldLst>
        <p:sld r:id="rId2"/>
      </p:sldLst>
    </p:custShow>
    <p:custShow name="Copie de Diaporama personnalisé 1" id="1">
      <p:sldLst>
        <p:sld r:id="rId2"/>
      </p:sldLst>
    </p:custShow>
  </p:custShow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432FF"/>
    <a:srgbClr val="B916FF"/>
    <a:srgbClr val="FF3B00"/>
    <a:srgbClr val="CF00FF"/>
    <a:srgbClr val="002CFF"/>
    <a:srgbClr val="00FF4E"/>
    <a:srgbClr val="7269FC"/>
    <a:srgbClr val="4C7EFB"/>
    <a:srgbClr val="0096FD"/>
    <a:srgbClr val="002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875"/>
    <p:restoredTop sz="92208"/>
  </p:normalViewPr>
  <p:slideViewPr>
    <p:cSldViewPr snapToGrid="0" snapToObjects="1">
      <p:cViewPr varScale="1">
        <p:scale>
          <a:sx n="103" d="100"/>
          <a:sy n="103" d="100"/>
        </p:scale>
        <p:origin x="528" y="344"/>
      </p:cViewPr>
      <p:guideLst>
        <p:guide orient="horz" pos="2160"/>
        <p:guide pos="3840"/>
      </p:guideLst>
    </p:cSldViewPr>
  </p:slideViewPr>
  <p:outlineViewPr>
    <p:cViewPr>
      <p:scale>
        <a:sx n="33" d="100"/>
        <a:sy n="33" d="100"/>
      </p:scale>
      <p:origin x="0" y="0"/>
    </p:cViewPr>
  </p:outlineViewPr>
  <p:notesTextViewPr>
    <p:cViewPr>
      <p:scale>
        <a:sx n="80" d="100"/>
        <a:sy n="80" d="100"/>
      </p:scale>
      <p:origin x="0" y="0"/>
    </p:cViewPr>
  </p:notesTextViewPr>
  <p:sorterViewPr>
    <p:cViewPr>
      <p:scale>
        <a:sx n="80" d="100"/>
        <a:sy n="80" d="100"/>
      </p:scale>
      <p:origin x="0" y="0"/>
    </p:cViewPr>
  </p:sorterViewPr>
  <p:notesViewPr>
    <p:cSldViewPr snapToGrid="0" snapToObjects="1">
      <p:cViewPr varScale="1">
        <p:scale>
          <a:sx n="91" d="100"/>
          <a:sy n="91" d="100"/>
        </p:scale>
        <p:origin x="3592" y="192"/>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EE5566-CEB6-6D47-9B80-AC1F44CC5AD2}" type="datetimeFigureOut">
              <a:rPr lang="fr-FR" smtClean="0"/>
              <a:t>21/04/2026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390AC0-DFC8-EA48-B7C5-59D5B90E1B58}" type="slidenum">
              <a:rPr lang="fr-FR" smtClean="0"/>
              <a:t>‹N°›</a:t>
            </a:fld>
            <a:endParaRPr lang="fr-FR"/>
          </a:p>
        </p:txBody>
      </p:sp>
    </p:spTree>
    <p:extLst>
      <p:ext uri="{BB962C8B-B14F-4D97-AF65-F5344CB8AC3E}">
        <p14:creationId xmlns:p14="http://schemas.microsoft.com/office/powerpoint/2010/main" val="534535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A8213-B6D0-7040-E4B3-E285980AD75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885605-A756-8455-DFDD-8537A86BD90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5B1FF83-3FD0-8213-A83A-5FD6B44B9027}"/>
              </a:ext>
            </a:extLst>
          </p:cNvPr>
          <p:cNvSpPr>
            <a:spLocks noGrp="1"/>
          </p:cNvSpPr>
          <p:nvPr>
            <p:ph type="body" idx="1"/>
          </p:nvPr>
        </p:nvSpPr>
        <p:spPr/>
        <p:txBody>
          <a:bodyPr/>
          <a:lstStyle/>
          <a:p>
            <a:pPr marL="228600" indent="-228600" algn="just">
              <a:buAutoNum type="arabicPeriod"/>
            </a:pPr>
            <a:r>
              <a:rPr lang="fr-FR" sz="1200" dirty="0"/>
              <a:t>2008 : rapport de l’OCDE « comprendre le cerveau : naissance d’une science de l’apprentissage » encourageant les chercheurs en neurosciences er les formateurs-enseignants à se rencontrer pour « fabriquer » des « ponts » utilisables en classe sur le plan du nombre de méthodes d’apprentissage à disposition des élèves, à partir de ce que l’on sait maintenant (grâce aux IRM fonctionnelles) et qui facilite le travail du cerveau, ou en revanche lui complique la tâche. L’un des points importants de ce travail étant de ne pas dire qu’il y a une méthode meilleure qu’une autre pour apprendre. La seule différence réside dans le « coût énergétique » de l’une par rapport à l’autre. La garantie éthique de rester proche de ces encouragements de l’OCDE est donc de présenter et d’accepter une plus grande palette pédagogique, dans laquelle chacun va piocher/picorer ce qui lui plait.</a:t>
            </a:r>
          </a:p>
          <a:p>
            <a:pPr marL="228600" indent="-228600" algn="just">
              <a:buAutoNum type="arabicPeriod"/>
            </a:pPr>
            <a:endParaRPr lang="fr-FR" sz="1200" dirty="0"/>
          </a:p>
          <a:p>
            <a:pPr marL="228600" indent="-228600" algn="just">
              <a:buAutoNum type="arabicPeriod"/>
            </a:pPr>
            <a:r>
              <a:rPr lang="fr-FR" sz="1200" dirty="0"/>
              <a:t>2009 : je crée le premier projet de Neurosciences Cognitives nommé </a:t>
            </a:r>
            <a:r>
              <a:rPr lang="fr-FR" sz="1200" dirty="0" err="1"/>
              <a:t>Neurosup</a:t>
            </a:r>
            <a:r>
              <a:rPr lang="fr-FR" sz="1200" dirty="0"/>
              <a:t> © (déposé à l’INPI) et qui depuis, a formé 20 000 adultes et 50 000 étudiants. Site : </a:t>
            </a:r>
            <a:r>
              <a:rPr lang="fr-FR" sz="1200" dirty="0" err="1"/>
              <a:t>www.neurosup.fr</a:t>
            </a:r>
            <a:endParaRPr lang="fr-FR" dirty="0"/>
          </a:p>
        </p:txBody>
      </p:sp>
      <p:sp>
        <p:nvSpPr>
          <p:cNvPr id="4" name="Espace réservé du numéro de diapositive 3">
            <a:extLst>
              <a:ext uri="{FF2B5EF4-FFF2-40B4-BE49-F238E27FC236}">
                <a16:creationId xmlns:a16="http://schemas.microsoft.com/office/drawing/2014/main" id="{D9F0C50E-E142-6F5D-8DE7-4D5A2CFD134F}"/>
              </a:ext>
            </a:extLst>
          </p:cNvPr>
          <p:cNvSpPr>
            <a:spLocks noGrp="1"/>
          </p:cNvSpPr>
          <p:nvPr>
            <p:ph type="sldNum" sz="quarter" idx="5"/>
          </p:nvPr>
        </p:nvSpPr>
        <p:spPr/>
        <p:txBody>
          <a:bodyPr/>
          <a:lstStyle/>
          <a:p>
            <a:fld id="{F1390AC0-DFC8-EA48-B7C5-59D5B90E1B58}" type="slidenum">
              <a:rPr lang="fr-FR" smtClean="0"/>
              <a:t>1</a:t>
            </a:fld>
            <a:endParaRPr lang="fr-FR"/>
          </a:p>
        </p:txBody>
      </p:sp>
    </p:spTree>
    <p:extLst>
      <p:ext uri="{BB962C8B-B14F-4D97-AF65-F5344CB8AC3E}">
        <p14:creationId xmlns:p14="http://schemas.microsoft.com/office/powerpoint/2010/main" val="10764919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5557895-DCAC-5947-83E8-FFA9665BE573}"/>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C04DB62D-C055-0E47-B3AB-B71173E46C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59EFF88-E647-8A4D-98EF-2968AFF7F0AF}"/>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5" name="Espace réservé du pied de page 4">
            <a:extLst>
              <a:ext uri="{FF2B5EF4-FFF2-40B4-BE49-F238E27FC236}">
                <a16:creationId xmlns:a16="http://schemas.microsoft.com/office/drawing/2014/main" id="{A55B1FBF-1961-224F-B313-02DAA22B007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D92332-03D4-4447-ACDE-114BAD0B0635}"/>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4595140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376F4C-38CA-E34C-88E8-E842B73EFD9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C225CCB-D70C-9B4E-954B-28F1BA7B99C2}"/>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12E7B19-5C70-894E-89F9-11E160A7C2D4}"/>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5" name="Espace réservé du pied de page 4">
            <a:extLst>
              <a:ext uri="{FF2B5EF4-FFF2-40B4-BE49-F238E27FC236}">
                <a16:creationId xmlns:a16="http://schemas.microsoft.com/office/drawing/2014/main" id="{BB5EFC4B-CF8D-5046-A887-81433E10E62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6354376D-0C66-1C41-805B-3529AE1B281D}"/>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1592945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CC0563F-A53B-114C-BBD0-296CEE2D423D}"/>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1420B8E-4CCC-BB4B-9E32-E2765C54D95D}"/>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0FF7A0A-418E-EE45-B965-674993610BB1}"/>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5" name="Espace réservé du pied de page 4">
            <a:extLst>
              <a:ext uri="{FF2B5EF4-FFF2-40B4-BE49-F238E27FC236}">
                <a16:creationId xmlns:a16="http://schemas.microsoft.com/office/drawing/2014/main" id="{8E4E5F23-F1E7-C949-AAA1-E49B7B5021E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4924AE8-2660-9043-BE35-7818BE1F10C4}"/>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1119257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8C015A-5070-6945-A76B-26A2EA636CB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E582C9AB-B300-7141-A2DC-69A94AE0CD0B}"/>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D586D-9014-2B4C-AF3C-E77FA135F438}"/>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5" name="Espace réservé du pied de page 4">
            <a:extLst>
              <a:ext uri="{FF2B5EF4-FFF2-40B4-BE49-F238E27FC236}">
                <a16:creationId xmlns:a16="http://schemas.microsoft.com/office/drawing/2014/main" id="{FCD36C9E-B8D7-7444-998B-3BA24EC38B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085D0D-923E-7C4D-A0C2-F04581B565A9}"/>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4084636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F9F8346-79FC-744C-B620-D14FA69DA64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91AD7A08-407C-3A4E-94F7-9D13F17E80A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87393A65-F313-7444-AC16-1CD3969FF3BB}"/>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5" name="Espace réservé du pied de page 4">
            <a:extLst>
              <a:ext uri="{FF2B5EF4-FFF2-40B4-BE49-F238E27FC236}">
                <a16:creationId xmlns:a16="http://schemas.microsoft.com/office/drawing/2014/main" id="{7B4007C1-054B-9E41-A97F-078C904EAFC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7AC7D7A-53B1-7E48-9EBF-9D8F782A2509}"/>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437704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86A6DD-4361-4042-951F-3672325F163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5528512-486C-3A49-9591-9ACD74DF08D6}"/>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3CFE015-48D7-FC4C-A065-5F51AE4DA86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E6CA36F-BBFE-7F48-92A3-A069324FDD12}"/>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6" name="Espace réservé du pied de page 5">
            <a:extLst>
              <a:ext uri="{FF2B5EF4-FFF2-40B4-BE49-F238E27FC236}">
                <a16:creationId xmlns:a16="http://schemas.microsoft.com/office/drawing/2014/main" id="{CAA93C5C-A98D-7B45-A1FB-BDCBC1B9E70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E8AE4D-0DAE-554D-82DB-0EF0CC596DAC}"/>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3770789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9CEB71-3A54-7E4F-B681-3D336913DEBC}"/>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0BEE5BEE-EA08-8346-8CC9-721E69D3E1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FEC86D6-EB1F-B840-A60D-3C7BD70709C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73D024E5-DEBF-0242-968E-46014C38351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7FBFF97F-75A4-5441-AE66-1B4AB0773267}"/>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ABA4765-65F5-9C4F-A972-64467CA973A5}"/>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8" name="Espace réservé du pied de page 7">
            <a:extLst>
              <a:ext uri="{FF2B5EF4-FFF2-40B4-BE49-F238E27FC236}">
                <a16:creationId xmlns:a16="http://schemas.microsoft.com/office/drawing/2014/main" id="{70B62071-0037-D344-8C6A-A8DD87970716}"/>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9005CD08-EF0C-2841-9869-F8C83237572E}"/>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37078952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4A64274-6BFF-C54D-BCB6-2D940AEA4D4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CC3F9410-2A51-714E-BFCE-5360C6C49360}"/>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4" name="Espace réservé du pied de page 3">
            <a:extLst>
              <a:ext uri="{FF2B5EF4-FFF2-40B4-BE49-F238E27FC236}">
                <a16:creationId xmlns:a16="http://schemas.microsoft.com/office/drawing/2014/main" id="{E7D62979-E225-F44D-974F-CD8E4CE1008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CA8B4E33-6550-D74F-ABCD-4214398CFC4D}"/>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41293016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FB2E8E9-4D0D-B14C-A57A-98D3BA75F7F5}"/>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3" name="Espace réservé du pied de page 2">
            <a:extLst>
              <a:ext uri="{FF2B5EF4-FFF2-40B4-BE49-F238E27FC236}">
                <a16:creationId xmlns:a16="http://schemas.microsoft.com/office/drawing/2014/main" id="{9FA2CB24-45AF-CD42-AF2A-77B5DBADC5DC}"/>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026DB30-8B4D-F343-9099-7ADD15CC7AF0}"/>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2979143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420BD2-1419-1E47-9924-378DCA3DDA9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881EDE11-6843-5640-8639-9486190559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8E0B7381-43C7-C44B-83A0-352D1D9106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2B2D439-3257-554F-ADFD-84013AC8F257}"/>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6" name="Espace réservé du pied de page 5">
            <a:extLst>
              <a:ext uri="{FF2B5EF4-FFF2-40B4-BE49-F238E27FC236}">
                <a16:creationId xmlns:a16="http://schemas.microsoft.com/office/drawing/2014/main" id="{7827F6EB-82EE-F64D-A569-ED369E54A71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CB27E96-F1FA-BB41-B775-DA7EA880B812}"/>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9697221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E33EE1-6872-E449-9E97-CB91582A906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7B0768E-5AE6-0745-BAB8-63AD230D8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BBC01C0-8F4D-754E-856B-F939B6F707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6E701D6-DBF7-A640-AAD6-A15CB1AD6466}"/>
              </a:ext>
            </a:extLst>
          </p:cNvPr>
          <p:cNvSpPr>
            <a:spLocks noGrp="1"/>
          </p:cNvSpPr>
          <p:nvPr>
            <p:ph type="dt" sz="half" idx="10"/>
          </p:nvPr>
        </p:nvSpPr>
        <p:spPr/>
        <p:txBody>
          <a:bodyPr/>
          <a:lstStyle/>
          <a:p>
            <a:fld id="{857ACAA0-7A2A-184E-A857-76F9E8036D41}" type="datetimeFigureOut">
              <a:rPr lang="fr-FR" smtClean="0"/>
              <a:t>21/04/2026</a:t>
            </a:fld>
            <a:endParaRPr lang="fr-FR"/>
          </a:p>
        </p:txBody>
      </p:sp>
      <p:sp>
        <p:nvSpPr>
          <p:cNvPr id="6" name="Espace réservé du pied de page 5">
            <a:extLst>
              <a:ext uri="{FF2B5EF4-FFF2-40B4-BE49-F238E27FC236}">
                <a16:creationId xmlns:a16="http://schemas.microsoft.com/office/drawing/2014/main" id="{FDDC883C-B3A2-7844-A6B1-3EF4AE155EB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CE3374D-A034-9145-B0F9-BA3FAF7A0C62}"/>
              </a:ext>
            </a:extLst>
          </p:cNvPr>
          <p:cNvSpPr>
            <a:spLocks noGrp="1"/>
          </p:cNvSpPr>
          <p:nvPr>
            <p:ph type="sldNum" sz="quarter" idx="12"/>
          </p:nvPr>
        </p:nvSpPr>
        <p:spPr/>
        <p:txBody>
          <a:bodyPr/>
          <a:lstStyle/>
          <a:p>
            <a:fld id="{5825DC5F-68E0-D145-B2B4-A3ECAD543859}" type="slidenum">
              <a:rPr lang="fr-FR" smtClean="0"/>
              <a:t>‹N°›</a:t>
            </a:fld>
            <a:endParaRPr lang="fr-FR"/>
          </a:p>
        </p:txBody>
      </p:sp>
    </p:spTree>
    <p:extLst>
      <p:ext uri="{BB962C8B-B14F-4D97-AF65-F5344CB8AC3E}">
        <p14:creationId xmlns:p14="http://schemas.microsoft.com/office/powerpoint/2010/main" val="18107515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8C124C4-1356-324B-9A92-F3C808429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AF40F4D5-4298-4F4D-B80B-00CC504020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F1B7628-1616-AF41-834C-96F9CE24E9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7ACAA0-7A2A-184E-A857-76F9E8036D41}" type="datetimeFigureOut">
              <a:rPr lang="fr-FR" smtClean="0"/>
              <a:t>21/04/2026</a:t>
            </a:fld>
            <a:endParaRPr lang="fr-FR"/>
          </a:p>
        </p:txBody>
      </p:sp>
      <p:sp>
        <p:nvSpPr>
          <p:cNvPr id="5" name="Espace réservé du pied de page 4">
            <a:extLst>
              <a:ext uri="{FF2B5EF4-FFF2-40B4-BE49-F238E27FC236}">
                <a16:creationId xmlns:a16="http://schemas.microsoft.com/office/drawing/2014/main" id="{02386AB4-591C-D24A-B976-A899AD29074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BA3F5C2-82DB-684F-B396-BB620E63A0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5DC5F-68E0-D145-B2B4-A3ECAD543859}" type="slidenum">
              <a:rPr lang="fr-FR" smtClean="0"/>
              <a:t>‹N°›</a:t>
            </a:fld>
            <a:endParaRPr lang="fr-FR"/>
          </a:p>
        </p:txBody>
      </p:sp>
    </p:spTree>
    <p:extLst>
      <p:ext uri="{BB962C8B-B14F-4D97-AF65-F5344CB8AC3E}">
        <p14:creationId xmlns:p14="http://schemas.microsoft.com/office/powerpoint/2010/main" val="40971899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10BD53-0308-FDE3-3889-7D075ABE0B4E}"/>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6C58956C-3A66-E633-29F1-2F60CD7FCD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F15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FEF2D4C-A440-8A3C-08EE-BE9E835F6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 3" descr="Une image contenant capture d’écran, noir, Rectangle&#10;&#10;Description générée automatiquement">
            <a:extLst>
              <a:ext uri="{FF2B5EF4-FFF2-40B4-BE49-F238E27FC236}">
                <a16:creationId xmlns:a16="http://schemas.microsoft.com/office/drawing/2014/main" id="{0DDD4F74-82DE-C701-6EA3-B37EB33F759D}"/>
              </a:ext>
            </a:extLst>
          </p:cNvPr>
          <p:cNvPicPr>
            <a:picLocks noChangeAspect="1"/>
          </p:cNvPicPr>
          <p:nvPr/>
        </p:nvPicPr>
        <p:blipFill>
          <a:blip r:embed="rId3"/>
          <a:stretch>
            <a:fillRect/>
          </a:stretch>
        </p:blipFill>
        <p:spPr>
          <a:xfrm>
            <a:off x="4813093" y="2572362"/>
            <a:ext cx="2740101" cy="3606675"/>
          </a:xfrm>
          <a:prstGeom prst="rect">
            <a:avLst/>
          </a:prstGeom>
        </p:spPr>
      </p:pic>
      <p:pic>
        <p:nvPicPr>
          <p:cNvPr id="5" name="Image 4" descr="Une image contenant texte, capture d’écran, graphisme&#10;&#10;Description générée automatiquement">
            <a:extLst>
              <a:ext uri="{FF2B5EF4-FFF2-40B4-BE49-F238E27FC236}">
                <a16:creationId xmlns:a16="http://schemas.microsoft.com/office/drawing/2014/main" id="{F8A87674-6CCB-EA73-5393-0009B9DE07C4}"/>
              </a:ext>
            </a:extLst>
          </p:cNvPr>
          <p:cNvPicPr>
            <a:picLocks noChangeAspect="1"/>
          </p:cNvPicPr>
          <p:nvPr/>
        </p:nvPicPr>
        <p:blipFill>
          <a:blip r:embed="rId4"/>
          <a:stretch>
            <a:fillRect/>
          </a:stretch>
        </p:blipFill>
        <p:spPr>
          <a:xfrm>
            <a:off x="5101638" y="2871240"/>
            <a:ext cx="2204339" cy="3013892"/>
          </a:xfrm>
          <a:prstGeom prst="rect">
            <a:avLst/>
          </a:prstGeom>
        </p:spPr>
      </p:pic>
      <p:pic>
        <p:nvPicPr>
          <p:cNvPr id="7" name="Image 6" descr="Une image contenant Police, Bleu électrique, Graphique, bleu vert&#10;&#10;Description générée automatiquement">
            <a:extLst>
              <a:ext uri="{FF2B5EF4-FFF2-40B4-BE49-F238E27FC236}">
                <a16:creationId xmlns:a16="http://schemas.microsoft.com/office/drawing/2014/main" id="{6B76F150-C685-BCAF-73E5-D417AE009B1E}"/>
              </a:ext>
            </a:extLst>
          </p:cNvPr>
          <p:cNvPicPr>
            <a:picLocks noChangeAspect="1"/>
          </p:cNvPicPr>
          <p:nvPr/>
        </p:nvPicPr>
        <p:blipFill>
          <a:blip r:embed="rId5"/>
          <a:stretch>
            <a:fillRect/>
          </a:stretch>
        </p:blipFill>
        <p:spPr>
          <a:xfrm>
            <a:off x="4204609" y="578755"/>
            <a:ext cx="4261843" cy="1675401"/>
          </a:xfrm>
          <a:prstGeom prst="rect">
            <a:avLst/>
          </a:prstGeom>
        </p:spPr>
      </p:pic>
      <p:sp>
        <p:nvSpPr>
          <p:cNvPr id="8" name="ZoneTexte 7">
            <a:extLst>
              <a:ext uri="{FF2B5EF4-FFF2-40B4-BE49-F238E27FC236}">
                <a16:creationId xmlns:a16="http://schemas.microsoft.com/office/drawing/2014/main" id="{5337E111-274A-A248-6DE2-44C2048122EE}"/>
              </a:ext>
            </a:extLst>
          </p:cNvPr>
          <p:cNvSpPr txBox="1"/>
          <p:nvPr/>
        </p:nvSpPr>
        <p:spPr>
          <a:xfrm>
            <a:off x="2525872" y="39975"/>
            <a:ext cx="7657788" cy="400110"/>
          </a:xfrm>
          <a:prstGeom prst="rect">
            <a:avLst/>
          </a:prstGeom>
          <a:noFill/>
        </p:spPr>
        <p:txBody>
          <a:bodyPr wrap="square">
            <a:spAutoFit/>
          </a:bodyPr>
          <a:lstStyle/>
          <a:p>
            <a:pPr algn="just"/>
            <a:r>
              <a:rPr lang="fr-FR" sz="2000" b="1" dirty="0">
                <a:solidFill>
                  <a:schemeClr val="bg1"/>
                </a:solidFill>
              </a:rPr>
              <a:t>« Neurosciences Cognitives et stratégies d’apprentissage » IFSI 2024</a:t>
            </a:r>
            <a:endParaRPr lang="fr-FR" sz="2000" dirty="0">
              <a:solidFill>
                <a:schemeClr val="bg1"/>
              </a:solidFill>
              <a:effectLst/>
            </a:endParaRPr>
          </a:p>
        </p:txBody>
      </p:sp>
      <p:sp>
        <p:nvSpPr>
          <p:cNvPr id="14" name="ZoneTexte 13">
            <a:extLst>
              <a:ext uri="{FF2B5EF4-FFF2-40B4-BE49-F238E27FC236}">
                <a16:creationId xmlns:a16="http://schemas.microsoft.com/office/drawing/2014/main" id="{A8C5D6CE-8E93-2373-242C-932322729A1C}"/>
              </a:ext>
            </a:extLst>
          </p:cNvPr>
          <p:cNvSpPr txBox="1"/>
          <p:nvPr/>
        </p:nvSpPr>
        <p:spPr>
          <a:xfrm>
            <a:off x="5924061" y="5994249"/>
            <a:ext cx="859345" cy="307777"/>
          </a:xfrm>
          <a:prstGeom prst="rect">
            <a:avLst/>
          </a:prstGeom>
          <a:noFill/>
        </p:spPr>
        <p:txBody>
          <a:bodyPr wrap="square">
            <a:spAutoFit/>
          </a:bodyPr>
          <a:lstStyle/>
          <a:p>
            <a:pPr algn="just"/>
            <a:r>
              <a:rPr lang="fr-FR" sz="1400" b="1" dirty="0"/>
              <a:t>2008</a:t>
            </a:r>
            <a:endParaRPr lang="fr-FR" sz="1400" dirty="0">
              <a:effectLst/>
            </a:endParaRPr>
          </a:p>
        </p:txBody>
      </p:sp>
    </p:spTree>
    <p:extLst>
      <p:ext uri="{BB962C8B-B14F-4D97-AF65-F5344CB8AC3E}">
        <p14:creationId xmlns:p14="http://schemas.microsoft.com/office/powerpoint/2010/main" val="3863448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69023</TotalTime>
  <Words>206</Words>
  <Application>Microsoft Macintosh PowerPoint</Application>
  <PresentationFormat>Grand écran</PresentationFormat>
  <Paragraphs>6</Paragraphs>
  <Slides>1</Slides>
  <Notes>1</Notes>
  <HiddenSlides>0</HiddenSlides>
  <MMClips>0</MMClips>
  <ScaleCrop>false</ScaleCrop>
  <HeadingPairs>
    <vt:vector size="8" baseType="variant">
      <vt:variant>
        <vt:lpstr>Polices utilisées</vt:lpstr>
      </vt:variant>
      <vt:variant>
        <vt:i4>3</vt:i4>
      </vt:variant>
      <vt:variant>
        <vt:lpstr>Thème</vt:lpstr>
      </vt:variant>
      <vt:variant>
        <vt:i4>1</vt:i4>
      </vt:variant>
      <vt:variant>
        <vt:lpstr>Titres des diapositives</vt:lpstr>
      </vt:variant>
      <vt:variant>
        <vt:i4>1</vt:i4>
      </vt:variant>
      <vt:variant>
        <vt:lpstr>Diaporamas personnalisés</vt:lpstr>
      </vt:variant>
      <vt:variant>
        <vt:i4>2</vt:i4>
      </vt:variant>
    </vt:vector>
  </HeadingPairs>
  <TitlesOfParts>
    <vt:vector size="7" baseType="lpstr">
      <vt:lpstr>Arial</vt:lpstr>
      <vt:lpstr>Calibri</vt:lpstr>
      <vt:lpstr>Calibri Light</vt:lpstr>
      <vt:lpstr>Thème Office</vt:lpstr>
      <vt:lpstr>Présentation PowerPoint</vt:lpstr>
      <vt:lpstr>Diaporama personnalisé 1</vt:lpstr>
      <vt:lpstr>Copie de Diaporama personnalisé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eric gaspar</dc:creator>
  <cp:lastModifiedBy>eric gaspar</cp:lastModifiedBy>
  <cp:revision>1161</cp:revision>
  <cp:lastPrinted>2024-01-23T20:14:52Z</cp:lastPrinted>
  <dcterms:created xsi:type="dcterms:W3CDTF">2022-06-30T14:49:42Z</dcterms:created>
  <dcterms:modified xsi:type="dcterms:W3CDTF">2026-04-21T15:55:25Z</dcterms:modified>
</cp:coreProperties>
</file>