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40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38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62535A-A109-7F45-A740-913A09FF7BD3}"/>
              </a:ext>
            </a:extLst>
          </p:cNvPr>
          <p:cNvSpPr txBox="1"/>
          <p:nvPr/>
        </p:nvSpPr>
        <p:spPr>
          <a:xfrm>
            <a:off x="2566736" y="2236602"/>
            <a:ext cx="81173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rgbClr val="0432FF"/>
                </a:solidFill>
              </a:rPr>
              <a:t>7. La logique des erreurs récurrentes</a:t>
            </a:r>
          </a:p>
        </p:txBody>
      </p:sp>
    </p:spTree>
    <p:extLst>
      <p:ext uri="{BB962C8B-B14F-4D97-AF65-F5344CB8AC3E}">
        <p14:creationId xmlns:p14="http://schemas.microsoft.com/office/powerpoint/2010/main" val="3917776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8</Words>
  <Application>Microsoft Macintosh PowerPoint</Application>
  <PresentationFormat>Grand écran</PresentationFormat>
  <Paragraphs>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2026-04-24T06:21:04Z</dcterms:modified>
</cp:coreProperties>
</file>