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8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Brillant </a:t>
            </a:r>
            <a:r>
              <a:rPr lang="fr-FR" dirty="0" err="1"/>
              <a:t>sketchnote</a:t>
            </a:r>
            <a:r>
              <a:rPr lang="fr-FR" dirty="0"/>
              <a:t> d’une de mes ex-élèves de seconde (Marie Manote) sur les courants littéraires français du 17</a:t>
            </a:r>
            <a:r>
              <a:rPr lang="fr-FR" baseline="30000" dirty="0"/>
              <a:t>e</a:t>
            </a:r>
            <a:r>
              <a:rPr lang="fr-FR" dirty="0"/>
              <a:t>, 18</a:t>
            </a:r>
            <a:r>
              <a:rPr lang="fr-FR" baseline="30000" dirty="0"/>
              <a:t>e</a:t>
            </a:r>
            <a:r>
              <a:rPr lang="fr-FR" dirty="0"/>
              <a:t>, 19</a:t>
            </a:r>
            <a:r>
              <a:rPr lang="fr-FR" baseline="30000" dirty="0"/>
              <a:t>e</a:t>
            </a:r>
            <a:r>
              <a:rPr lang="fr-FR" dirty="0"/>
              <a:t>, siècle. Les éditions Belin l’ont également jugé ainsi, puisqu’il fait partie de « explose ton score au collège ! » (</a:t>
            </a:r>
            <a:r>
              <a:rPr lang="fr-FR"/>
              <a:t>3eme édition).</a:t>
            </a:r>
            <a:endParaRPr lang="fr-FR" dirty="0"/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9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499194-A353-2645-ADD0-C470852B6FD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416D60-D90A-C440-97A7-7EAB287A9A8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91D010-B4D6-4A40-927C-E943D3326C99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12" name="Image 11" descr="croque note carte marie.jpg">
            <a:extLst>
              <a:ext uri="{FF2B5EF4-FFF2-40B4-BE49-F238E27FC236}">
                <a16:creationId xmlns:a16="http://schemas.microsoft.com/office/drawing/2014/main" id="{50BFB720-8B1D-A640-AE84-A973ACDAE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5" y="659557"/>
            <a:ext cx="8427089" cy="55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7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66</Words>
  <Application>Microsoft Macintosh PowerPoint</Application>
  <PresentationFormat>Grand écran</PresentationFormat>
  <Paragraphs>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1147</cp:revision>
  <cp:lastPrinted>2024-01-23T20:14:52Z</cp:lastPrinted>
  <dcterms:created xsi:type="dcterms:W3CDTF">2022-06-30T14:49:42Z</dcterms:created>
  <dcterms:modified xsi:type="dcterms:W3CDTF">2026-04-24T06:59:16Z</dcterms:modified>
</cp:coreProperties>
</file>