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20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Selon l’endroit qui est la cible de l’attention, on peut voir qqch ou autre chose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0369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8" name="image12.png">
            <a:extLst>
              <a:ext uri="{FF2B5EF4-FFF2-40B4-BE49-F238E27FC236}">
                <a16:creationId xmlns:a16="http://schemas.microsoft.com/office/drawing/2014/main" id="{A4A750C2-9CF7-5548-812B-8FFF6BFD4F91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4785029" y="1615468"/>
            <a:ext cx="2118407" cy="2345689"/>
          </a:xfrm>
          <a:prstGeom prst="rect">
            <a:avLst/>
          </a:prstGeom>
          <a:ln/>
        </p:spPr>
      </p:pic>
      <p:pic>
        <p:nvPicPr>
          <p:cNvPr id="9" name="Picture 1">
            <a:extLst>
              <a:ext uri="{FF2B5EF4-FFF2-40B4-BE49-F238E27FC236}">
                <a16:creationId xmlns:a16="http://schemas.microsoft.com/office/drawing/2014/main" id="{F85107EE-61B4-F140-9BD8-E9C47DF85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95" y="1884525"/>
            <a:ext cx="2195027" cy="2076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Image 9" descr="Une image contenant texte&#10;&#10;Description générée automatiquement">
            <a:extLst>
              <a:ext uri="{FF2B5EF4-FFF2-40B4-BE49-F238E27FC236}">
                <a16:creationId xmlns:a16="http://schemas.microsoft.com/office/drawing/2014/main" id="{F6B7198F-EF9B-634C-8C4D-0C11FF76CC3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1406" y="1649569"/>
            <a:ext cx="2118407" cy="2349206"/>
          </a:xfrm>
          <a:prstGeom prst="rect">
            <a:avLst/>
          </a:prstGeom>
        </p:spPr>
      </p:pic>
      <p:pic>
        <p:nvPicPr>
          <p:cNvPr id="12" name="Image 11" descr="Une image contenant carte&#10;&#10;Description générée automatiquement">
            <a:extLst>
              <a:ext uri="{FF2B5EF4-FFF2-40B4-BE49-F238E27FC236}">
                <a16:creationId xmlns:a16="http://schemas.microsoft.com/office/drawing/2014/main" id="{FF954904-AE40-E642-A53A-C34EE6DA0E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2881" y="484736"/>
            <a:ext cx="962106" cy="538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2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68962</TotalTime>
  <Words>22</Words>
  <Application>Microsoft Macintosh PowerPoint</Application>
  <PresentationFormat>Grand écran</PresentationFormat>
  <Paragraphs>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2026-04-24T06:07:00Z</dcterms:modified>
</cp:coreProperties>
</file>