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95" r:id="rId2"/>
  </p:sldIdLst>
  <p:sldSz cx="12192000" cy="6858000"/>
  <p:notesSz cx="6858000" cy="9144000"/>
  <p:custShowLst>
    <p:custShow name="Diaporama personnalisé 1" id="0">
      <p:sldLst/>
    </p:custShow>
    <p:custShow name="Copie de Diaporama personnalisé 1" id="1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75"/>
    <p:restoredTop sz="92208"/>
  </p:normalViewPr>
  <p:slideViewPr>
    <p:cSldViewPr snapToGrid="0" snapToObjects="1">
      <p:cViewPr varScale="1">
        <p:scale>
          <a:sx n="103" d="100"/>
          <a:sy n="103" d="100"/>
        </p:scale>
        <p:origin x="528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 err="1"/>
              <a:t>Video</a:t>
            </a:r>
            <a:r>
              <a:rPr lang="fr-FR" dirty="0"/>
              <a:t> sur la connexion ou déconnexion des neurones et dessins illustrant l’intérêt d’avoir plusieurs routes menant à chaque ville de France plutôt qu’une seule voire aucune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16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neurosup.fr/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Image 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BB35B2B3-098F-6449-85EE-A92C98DA2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522105" y="1870318"/>
            <a:ext cx="389381" cy="389381"/>
          </a:xfrm>
          <a:prstGeom prst="rect">
            <a:avLst/>
          </a:prstGeom>
        </p:spPr>
      </p:pic>
      <p:pic>
        <p:nvPicPr>
          <p:cNvPr id="10" name="Image 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81DE54E-1F6F-BE41-887B-5EC92045B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767" y="1185543"/>
            <a:ext cx="389381" cy="389381"/>
          </a:xfrm>
          <a:prstGeom prst="rect">
            <a:avLst/>
          </a:prstGeom>
        </p:spPr>
      </p:pic>
      <p:pic>
        <p:nvPicPr>
          <p:cNvPr id="15" name="Image 14" descr="Une image contenant jeu&#10;&#10;Description générée automatiquement">
            <a:extLst>
              <a:ext uri="{FF2B5EF4-FFF2-40B4-BE49-F238E27FC236}">
                <a16:creationId xmlns:a16="http://schemas.microsoft.com/office/drawing/2014/main" id="{C9278F16-065B-934A-BF6A-0169EB219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552" y="628777"/>
            <a:ext cx="1744943" cy="2541580"/>
          </a:xfrm>
          <a:prstGeom prst="rect">
            <a:avLst/>
          </a:prstGeom>
        </p:spPr>
      </p:pic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121603C-C9D5-474D-9165-108AEF36A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504" y="674998"/>
            <a:ext cx="1831807" cy="2442408"/>
          </a:xfrm>
          <a:prstGeom prst="rect">
            <a:avLst/>
          </a:prstGeom>
        </p:spPr>
      </p:pic>
      <p:pic>
        <p:nvPicPr>
          <p:cNvPr id="17" name="Image 16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20DFE4BC-2355-0B45-9257-C7758A350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909" y="480060"/>
            <a:ext cx="6586218" cy="2814326"/>
          </a:xfrm>
          <a:prstGeom prst="rect">
            <a:avLst/>
          </a:prstGeom>
        </p:spPr>
      </p:pic>
      <p:pic>
        <p:nvPicPr>
          <p:cNvPr id="18" name="Image 17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97806BCB-C6D4-5346-8C25-609E419546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748" y="3429000"/>
            <a:ext cx="2984270" cy="2857180"/>
          </a:xfrm>
          <a:prstGeom prst="rect">
            <a:avLst/>
          </a:prstGeom>
        </p:spPr>
      </p:pic>
      <p:pic>
        <p:nvPicPr>
          <p:cNvPr id="19" name="Image 18" descr="Une image contenant carte, atlas, texte, diagramme&#10;&#10;Description générée automatiquement">
            <a:extLst>
              <a:ext uri="{FF2B5EF4-FFF2-40B4-BE49-F238E27FC236}">
                <a16:creationId xmlns:a16="http://schemas.microsoft.com/office/drawing/2014/main" id="{AA2E94E3-C04C-3745-BD52-9452A93440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4764" y="3429000"/>
            <a:ext cx="2886977" cy="2682545"/>
          </a:xfrm>
          <a:prstGeom prst="rect">
            <a:avLst/>
          </a:prstGeom>
        </p:spPr>
      </p:pic>
      <p:pic>
        <p:nvPicPr>
          <p:cNvPr id="20" name="Image 19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48A81040-753D-8347-B7AA-971202B888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909" y="3176937"/>
            <a:ext cx="6586218" cy="3330788"/>
          </a:xfrm>
          <a:prstGeom prst="rect">
            <a:avLst/>
          </a:prstGeom>
        </p:spPr>
      </p:pic>
      <p:pic>
        <p:nvPicPr>
          <p:cNvPr id="21" name="Brain Cells Making Connections.mp4" descr="Brain Cells Making Connections.mp4">
            <a:hlinkClick r:id="" action="ppaction://media"/>
            <a:extLst>
              <a:ext uri="{FF2B5EF4-FFF2-40B4-BE49-F238E27FC236}">
                <a16:creationId xmlns:a16="http://schemas.microsoft.com/office/drawing/2014/main" id="{72F57807-5091-5A47-814B-FB1AF25BDF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62899" y="628777"/>
            <a:ext cx="4658083" cy="56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69023</TotalTime>
  <Words>32</Words>
  <Application>Microsoft Macintosh PowerPoint</Application>
  <PresentationFormat>Grand écran</PresentationFormat>
  <Paragraphs>3</Paragraphs>
  <Slides>1</Slides>
  <Notes>1</Notes>
  <HiddenSlides>0</HiddenSlides>
  <MMClips>1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  <vt:variant>
        <vt:lpstr>Diaporamas personnalisés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Diaporama personnalisé 1</vt:lpstr>
      <vt:lpstr>Copie de 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1161</cp:revision>
  <cp:lastPrinted>2024-01-23T20:14:52Z</cp:lastPrinted>
  <dcterms:created xsi:type="dcterms:W3CDTF">2022-06-30T14:49:42Z</dcterms:created>
  <dcterms:modified xsi:type="dcterms:W3CDTF">2026-04-22T05:47:40Z</dcterms:modified>
</cp:coreProperties>
</file>