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5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sz="1200" b="1" dirty="0">
                <a:solidFill>
                  <a:srgbClr val="FF0000"/>
                </a:solidFill>
              </a:rPr>
              <a:t>ON DEMANDERA AUX FORMATEURS DE REMPLIR LE DEBUT DE LA FRESQUE GEANTE</a:t>
            </a:r>
          </a:p>
          <a:p>
            <a:pPr algn="ctr"/>
            <a:r>
              <a:rPr lang="fr-FR" sz="1200" b="1" dirty="0">
                <a:solidFill>
                  <a:srgbClr val="FF0000"/>
                </a:solidFill>
              </a:rPr>
              <a:t>(sans en exclure les étudiants volontaires bien entendu)</a:t>
            </a:r>
            <a:endParaRPr lang="fr-FR" sz="1200" i="1" dirty="0">
              <a:solidFill>
                <a:srgbClr val="FF0000"/>
              </a:solidFill>
            </a:endParaRP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477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Image 20" descr="Une image contenant horloge, ustensile de cuisine, vaisselle, Instrument de mesure&#10;&#10;Description générée automatiquement">
            <a:extLst>
              <a:ext uri="{FF2B5EF4-FFF2-40B4-BE49-F238E27FC236}">
                <a16:creationId xmlns:a16="http://schemas.microsoft.com/office/drawing/2014/main" id="{6F9CFD1D-15A5-5844-B8CA-928D489FB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432" y="1376200"/>
            <a:ext cx="5269135" cy="410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38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68962</TotalTime>
  <Words>23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2026-04-24T06:15:51Z</dcterms:modified>
</cp:coreProperties>
</file>