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58"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C’est un test très connu par les neuroscientifiques qui a été conçu par l’un d’entre eux qui s’appelle Monsieur </a:t>
            </a:r>
            <a:r>
              <a:rPr lang="fr-FR" dirty="0" err="1"/>
              <a:t>Tenenbaum</a:t>
            </a:r>
            <a:r>
              <a:rPr lang="fr-FR" dirty="0"/>
              <a:t>. Il a dessiné 42 plantes qui n’existent pas. Parmi elles, il en a entouré 3 et les  a appelées les TUFAS !</a:t>
            </a:r>
          </a:p>
          <a:p>
            <a:pPr marL="228600" indent="-228600" algn="just">
              <a:buAutoNum type="arabicPeriod"/>
            </a:pPr>
            <a:r>
              <a:rPr lang="fr-FR" dirty="0"/>
              <a:t>Alors je vais vous proposer le même  petit test qu’il a proposé partout dans le monde …</a:t>
            </a:r>
          </a:p>
          <a:p>
            <a:pPr marL="228600" indent="-228600" algn="just">
              <a:buAutoNum type="arabicPeriod"/>
            </a:pPr>
            <a:r>
              <a:rPr lang="fr-FR" dirty="0"/>
              <a:t>ATTENTION : pour que la conclusion de ce test soit vraiment convaincante, VOUS NE DEVEZ PAS COMMUNIQUER AVEC VOTRE VOISIN(E) (sur vos choix, sur vos critères de sélection, sur rien)</a:t>
            </a:r>
          </a:p>
          <a:p>
            <a:pPr marL="228600" indent="-228600" algn="just">
              <a:buAutoNum type="arabicPeriod"/>
            </a:pPr>
            <a:r>
              <a:rPr lang="fr-FR" dirty="0"/>
              <a:t>De toute façon, je compterai le nombre de mains levées approximativement …</a:t>
            </a:r>
          </a:p>
          <a:p>
            <a:pPr marL="228600" indent="-228600" algn="just">
              <a:buAutoNum type="arabicPeriod"/>
            </a:pPr>
            <a:r>
              <a:rPr lang="fr-FR" dirty="0"/>
              <a:t>Allez on y va : Monsieur </a:t>
            </a:r>
            <a:r>
              <a:rPr lang="fr-FR" dirty="0" err="1"/>
              <a:t>Tenenbaum</a:t>
            </a:r>
            <a:r>
              <a:rPr lang="fr-FR" dirty="0"/>
              <a:t> vous pose la question suivante : « pouvez-vous me dire où vous pensez qu’il y a d’autres TUFAS…. Et ceci sans communiquer avec votre voisin ! »</a:t>
            </a:r>
          </a:p>
          <a:p>
            <a:pPr marL="228600" indent="-228600" algn="just">
              <a:buAutoNum type="arabicPeriod"/>
            </a:pPr>
            <a:r>
              <a:rPr lang="fr-FR" dirty="0"/>
              <a:t>Et après on comparera vos résultats avec ceux (cumulés) du monde entier</a:t>
            </a:r>
          </a:p>
          <a:p>
            <a:pPr marL="228600" indent="-228600" algn="just">
              <a:buAutoNum type="arabicPeriod"/>
            </a:pPr>
            <a:r>
              <a:rPr lang="fr-FR" dirty="0"/>
              <a:t>Alors en première ligne, vous en voyez ? Où ça ?</a:t>
            </a:r>
          </a:p>
          <a:p>
            <a:pPr marL="228600" indent="-228600" algn="just">
              <a:buAutoNum type="arabicPeriod"/>
            </a:pPr>
            <a:r>
              <a:rPr lang="fr-FR" dirty="0"/>
              <a:t>POUR FORMATEUR : pointer avec le pointeur à chaque fois qu’il y a réponse dominante</a:t>
            </a:r>
          </a:p>
          <a:p>
            <a:pPr marL="228600" indent="-228600" algn="just">
              <a:buAutoNum type="arabicPeriod"/>
            </a:pPr>
            <a:r>
              <a:rPr lang="fr-FR" dirty="0"/>
              <a:t>Une fois terminé, cliquer pour faire apparaître les </a:t>
            </a:r>
            <a:r>
              <a:rPr lang="fr-FR" dirty="0" err="1"/>
              <a:t>résultas</a:t>
            </a:r>
            <a:r>
              <a:rPr lang="fr-FR" dirty="0"/>
              <a:t> compilés du monde entier. Normalement, les résultats sont les mêmes !</a:t>
            </a:r>
          </a:p>
          <a:p>
            <a:pPr marL="228600" indent="-228600" algn="just">
              <a:buAutoNum type="arabicPeriod"/>
            </a:pPr>
            <a:r>
              <a:rPr lang="fr-FR" dirty="0"/>
              <a:t>CONCLUSION : sans même avoir échangé entre vous les critères qui vous ont fait penser que telle ou telle plante faisait partie de la famille des TUFAS, vous avez quand même eu un avis ! Vous vous êtes donc créé une règle à partir de simplement 3 exemples ! Et sur des plantes qui n’existent même pas !</a:t>
            </a:r>
          </a:p>
          <a:p>
            <a:pPr marL="228600" indent="-228600" algn="just">
              <a:buAutoNum type="arabicPeriod"/>
            </a:pPr>
            <a:r>
              <a:rPr lang="fr-FR" dirty="0"/>
              <a:t>VOUS VOYEZ DONC AVEC QUELLE FACILITE LE CERVEAU SE CONSTRUIT DES REGLES … à partir de quelques exemples (pas besoin de beaucoup). C’est la première des deux particularités.</a:t>
            </a:r>
          </a:p>
          <a:p>
            <a:pPr marL="228600" indent="-228600" algn="just">
              <a:buAutoNum type="arabicPeriod"/>
            </a:pPr>
            <a:endParaRPr lang="fr-FR" dirty="0"/>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1702720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hyperlink" Target="http://www.neurosup.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 5" descr="tufa plante cerveau induction bayes.jpg">
            <a:extLst>
              <a:ext uri="{FF2B5EF4-FFF2-40B4-BE49-F238E27FC236}">
                <a16:creationId xmlns:a16="http://schemas.microsoft.com/office/drawing/2014/main" id="{A28E62D5-2C00-A44F-900C-D19B1E21AE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8663" y="679970"/>
            <a:ext cx="3821443" cy="2537090"/>
          </a:xfrm>
          <a:prstGeom prst="rect">
            <a:avLst/>
          </a:prstGeom>
        </p:spPr>
      </p:pic>
      <p:pic>
        <p:nvPicPr>
          <p:cNvPr id="7" name="Image 6" descr="trait vert horizontal.jpg">
            <a:extLst>
              <a:ext uri="{FF2B5EF4-FFF2-40B4-BE49-F238E27FC236}">
                <a16:creationId xmlns:a16="http://schemas.microsoft.com/office/drawing/2014/main" id="{21B14F6A-93D0-DD4D-98D1-D3FF1D443B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4374049" y="3563342"/>
            <a:ext cx="3979150" cy="65466"/>
          </a:xfrm>
          <a:prstGeom prst="rect">
            <a:avLst/>
          </a:prstGeom>
        </p:spPr>
      </p:pic>
      <p:pic>
        <p:nvPicPr>
          <p:cNvPr id="8" name="Image 7" descr="tufa foncé plante.jpg">
            <a:extLst>
              <a:ext uri="{FF2B5EF4-FFF2-40B4-BE49-F238E27FC236}">
                <a16:creationId xmlns:a16="http://schemas.microsoft.com/office/drawing/2014/main" id="{0AC598F5-AC99-B447-B5BA-94C4394C8A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08662" y="3871235"/>
            <a:ext cx="3743235" cy="2485167"/>
          </a:xfrm>
          <a:prstGeom prst="rect">
            <a:avLst/>
          </a:prstGeom>
        </p:spPr>
      </p:pic>
      <p:pic>
        <p:nvPicPr>
          <p:cNvPr id="9" name="Image 8" descr="Une image contenant carte&#10;&#10;Description générée automatiquement">
            <a:extLst>
              <a:ext uri="{FF2B5EF4-FFF2-40B4-BE49-F238E27FC236}">
                <a16:creationId xmlns:a16="http://schemas.microsoft.com/office/drawing/2014/main" id="{E8D60BE8-8020-3A49-B42F-6F5233ACA8E8}"/>
              </a:ext>
            </a:extLst>
          </p:cNvPr>
          <p:cNvPicPr>
            <a:picLocks noChangeAspect="1"/>
          </p:cNvPicPr>
          <p:nvPr/>
        </p:nvPicPr>
        <p:blipFill>
          <a:blip r:embed="rId6"/>
          <a:stretch>
            <a:fillRect/>
          </a:stretch>
        </p:blipFill>
        <p:spPr>
          <a:xfrm>
            <a:off x="10429875" y="493959"/>
            <a:ext cx="1285113" cy="719663"/>
          </a:xfrm>
          <a:prstGeom prst="rect">
            <a:avLst/>
          </a:prstGeom>
        </p:spPr>
      </p:pic>
      <p:sp>
        <p:nvSpPr>
          <p:cNvPr id="10" name="ZoneTexte 9">
            <a:extLst>
              <a:ext uri="{FF2B5EF4-FFF2-40B4-BE49-F238E27FC236}">
                <a16:creationId xmlns:a16="http://schemas.microsoft.com/office/drawing/2014/main" id="{BA430154-54FC-C045-8FC6-F0C21961465C}"/>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7">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Tree>
    <p:extLst>
      <p:ext uri="{BB962C8B-B14F-4D97-AF65-F5344CB8AC3E}">
        <p14:creationId xmlns:p14="http://schemas.microsoft.com/office/powerpoint/2010/main" val="3163412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308</Words>
  <Application>Microsoft Macintosh PowerPoint</Application>
  <PresentationFormat>Grand écran</PresentationFormat>
  <Paragraphs>13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2026-04-24T06:22:21Z</dcterms:modified>
</cp:coreProperties>
</file>