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6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Maintenant que vous savez que personne n’échappe à certaines erreurs récurrentes (chacun(e) les siennes !), l’objectif est d’en avoir conscience (pour activer le système S3)</a:t>
            </a:r>
          </a:p>
          <a:p>
            <a:pPr marL="228600" indent="-228600" algn="just">
              <a:buAutoNum type="arabicPeriod"/>
            </a:pPr>
            <a:r>
              <a:rPr lang="fr-FR" dirty="0"/>
              <a:t>pour les réviser régulièrement, dédier un cahier à ces erreurs récurrentes, en remplissant ces deux colonnes</a:t>
            </a:r>
          </a:p>
          <a:p>
            <a:pPr marL="228600" indent="-228600" algn="just">
              <a:buAutoNum type="arabicPeriod"/>
            </a:pPr>
            <a:r>
              <a:rPr lang="fr-FR" dirty="0"/>
              <a:t>Cela incitera votre cerveau à  les inhiber bien plus vite que si vous n’aviez pas fait ce cahier </a:t>
            </a:r>
          </a:p>
          <a:p>
            <a:pPr marL="228600" indent="-228600" algn="just">
              <a:buAutoNum type="arabicPeriod"/>
            </a:pPr>
            <a:endParaRPr lang="fr-FR" dirty="0"/>
          </a:p>
          <a:p>
            <a:pPr marL="228600" indent="-228600" algn="just">
              <a:buAutoNum type="arabicPeriod"/>
            </a:pPr>
            <a:r>
              <a:rPr lang="fr-FR" dirty="0"/>
              <a:t>Demander si certains hésitent depuis des années sur l’orthographe de mots. Quels moyens mnémotechniques avez-vous mis en place ?!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10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neurosup.fr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 descr="Une image contenant texte, capture d’écran&#10;&#10;Description générée automatiquement">
            <a:extLst>
              <a:ext uri="{FF2B5EF4-FFF2-40B4-BE49-F238E27FC236}">
                <a16:creationId xmlns:a16="http://schemas.microsoft.com/office/drawing/2014/main" id="{2252095D-E9B2-0B47-A499-AB52CFC16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725" y="624825"/>
            <a:ext cx="7194550" cy="560835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91A5208-0267-0940-B5F5-BBD8FB54F382}"/>
              </a:ext>
            </a:extLst>
          </p:cNvPr>
          <p:cNvSpPr txBox="1"/>
          <p:nvPr/>
        </p:nvSpPr>
        <p:spPr>
          <a:xfrm>
            <a:off x="2933700" y="1092200"/>
            <a:ext cx="3746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2CFF"/>
                </a:solidFill>
              </a:rPr>
              <a:t>CAHIER DES ERREURS RECURRENTES</a:t>
            </a:r>
          </a:p>
        </p:txBody>
      </p:sp>
      <p:pic>
        <p:nvPicPr>
          <p:cNvPr id="6" name="Image 5" descr="Une image contenant capture d’écran, ligne, violet, Caractère coloré&#10;&#10;Description générée automatiquement">
            <a:extLst>
              <a:ext uri="{FF2B5EF4-FFF2-40B4-BE49-F238E27FC236}">
                <a16:creationId xmlns:a16="http://schemas.microsoft.com/office/drawing/2014/main" id="{6C5B3C3C-9D81-8349-BAF6-AC778AFF86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128738" y="3005038"/>
            <a:ext cx="4632523" cy="14224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FA51050-35A8-B44E-84F0-C42E4E1BA9EE}"/>
              </a:ext>
            </a:extLst>
          </p:cNvPr>
          <p:cNvSpPr txBox="1"/>
          <p:nvPr/>
        </p:nvSpPr>
        <p:spPr>
          <a:xfrm>
            <a:off x="2933700" y="1486118"/>
            <a:ext cx="1422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u="sng" dirty="0">
                <a:solidFill>
                  <a:srgbClr val="B916FF"/>
                </a:solidFill>
              </a:rPr>
              <a:t>Ce que je pense souvent en premier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9A73555-2095-6741-B545-50CB948D9A03}"/>
              </a:ext>
            </a:extLst>
          </p:cNvPr>
          <p:cNvSpPr txBox="1"/>
          <p:nvPr/>
        </p:nvSpPr>
        <p:spPr>
          <a:xfrm>
            <a:off x="4444999" y="1486118"/>
            <a:ext cx="1422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u="sng" dirty="0">
                <a:solidFill>
                  <a:srgbClr val="FF3B00"/>
                </a:solidFill>
              </a:rPr>
              <a:t>Alors que la bonne réponse est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E588B7E-49FD-0A4D-B9DF-82C9A7460DD4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985520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68959</TotalTime>
  <Words>112</Words>
  <Application>Microsoft Macintosh PowerPoint</Application>
  <PresentationFormat>Grand écran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2026-04-24T06:37:28Z</dcterms:modified>
</cp:coreProperties>
</file>