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016" r:id="rId2"/>
  </p:sldIdLst>
  <p:sldSz cx="12192000" cy="6858000"/>
  <p:notesSz cx="6858000" cy="9144000"/>
  <p:custShowLst>
    <p:custShow name="Diaporama personnalisé 1" id="0">
      <p:sldLst>
        <p:sld r:id="rId2"/>
      </p:sldLst>
    </p:custShow>
    <p:custShow name="Copie de Diaporama personnalisé 1" id="1">
      <p:sldLst>
        <p:sld r:id="rId2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5"/>
    <p:restoredTop sz="92208"/>
  </p:normalViewPr>
  <p:slideViewPr>
    <p:cSldViewPr snapToGrid="0" snapToObjects="1">
      <p:cViewPr varScale="1">
        <p:scale>
          <a:sx n="103" d="100"/>
          <a:sy n="103" d="100"/>
        </p:scale>
        <p:origin x="528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Montrer ce qu’est un facilitateur graphique et que tout le monde aura l’opportunité de l’être grâce à la fresque blanche de 10 m de long (exemple de résultat : le facilitateur graphique lors de mon passage au TEDX)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50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sup.fr/" TargetMode="External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Une image contenant texte, diagramme, dessin humoristique, bande dessinée&#10;&#10;Description générée automatiquement">
            <a:extLst>
              <a:ext uri="{FF2B5EF4-FFF2-40B4-BE49-F238E27FC236}">
                <a16:creationId xmlns:a16="http://schemas.microsoft.com/office/drawing/2014/main" id="{10AB68D1-C5A5-0E4D-97E6-6198F70E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997" y="757997"/>
            <a:ext cx="6953338" cy="5342006"/>
          </a:xfrm>
          <a:prstGeom prst="rect">
            <a:avLst/>
          </a:prstGeom>
        </p:spPr>
      </p:pic>
      <p:pic>
        <p:nvPicPr>
          <p:cNvPr id="24" name="Image 23" descr="Une image contenant habits, intérieur, personne, vidéo&#10;&#10;Description générée automatiquement">
            <a:extLst>
              <a:ext uri="{FF2B5EF4-FFF2-40B4-BE49-F238E27FC236}">
                <a16:creationId xmlns:a16="http://schemas.microsoft.com/office/drawing/2014/main" id="{CB5A773D-BD9B-C94D-B65E-D2F7C54A7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2" y="4907665"/>
            <a:ext cx="1512410" cy="10034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BEB0307-6C58-4C47-B3A9-5FF1A72DC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2" y="3101066"/>
            <a:ext cx="1512410" cy="110833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268167D-3FD6-6D4E-BD44-7B554E4D9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31" y="867964"/>
            <a:ext cx="1394561" cy="13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69024</TotalTime>
  <Words>46</Words>
  <Application>Microsoft Macintosh PowerPoint</Application>
  <PresentationFormat>Grand écran</PresentationFormat>
  <Paragraphs>3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  <vt:variant>
        <vt:lpstr>Diaporamas personnalisés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Diaporama personnalisé 1</vt:lpstr>
      <vt:lpstr>Copie de 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1161</cp:revision>
  <cp:lastPrinted>2024-01-23T20:14:52Z</cp:lastPrinted>
  <dcterms:created xsi:type="dcterms:W3CDTF">2022-06-30T14:49:42Z</dcterms:created>
  <dcterms:modified xsi:type="dcterms:W3CDTF">2026-04-21T16:23:24Z</dcterms:modified>
</cp:coreProperties>
</file>