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359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06"/>
    <p:restoredTop sz="92208"/>
  </p:normalViewPr>
  <p:slideViewPr>
    <p:cSldViewPr snapToGrid="0" snapToObjects="1">
      <p:cViewPr varScale="1">
        <p:scale>
          <a:sx n="97" d="100"/>
          <a:sy n="97" d="100"/>
        </p:scale>
        <p:origin x="216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/>
              <a:t>Le cerveau préfère avoir tort dans très peu de cas avec la règle qu’il s’est construite plutôt que de la remettre en question</a:t>
            </a:r>
          </a:p>
          <a:p>
            <a:pPr marL="228600" indent="-228600" algn="just"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15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urosup.fr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04B4AF-FE21-0E4A-AF21-EBA76659086F}"/>
              </a:ext>
            </a:extLst>
          </p:cNvPr>
          <p:cNvSpPr/>
          <p:nvPr/>
        </p:nvSpPr>
        <p:spPr>
          <a:xfrm>
            <a:off x="729520" y="731516"/>
            <a:ext cx="2850990" cy="301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7000"/>
              </a:lnSpc>
              <a:defRPr/>
            </a:pPr>
            <a:r>
              <a:rPr lang="fr-FR" sz="1400" b="1" dirty="0">
                <a:latin typeface="Trebuchet MS" charset="0"/>
              </a:rPr>
              <a:t>1. </a:t>
            </a:r>
            <a:r>
              <a:rPr lang="fr-FR" sz="1400" dirty="0">
                <a:latin typeface="Trebuchet MS" charset="0"/>
              </a:rPr>
              <a:t>Le cerveau veut être </a:t>
            </a:r>
            <a:r>
              <a:rPr lang="fr-FR" sz="1400" b="1" dirty="0">
                <a:latin typeface="Trebuchet MS" charset="0"/>
              </a:rPr>
              <a:t>rapide</a:t>
            </a:r>
            <a:endParaRPr lang="fr-FR" sz="1400" dirty="0">
              <a:latin typeface="Trebuchet MS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389DF3F-0733-504D-A4E4-1C7A9DEB5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608" y="1592465"/>
            <a:ext cx="2441264" cy="11491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B42CBF-8051-4E43-BC22-DD2D8C325C6F}"/>
              </a:ext>
            </a:extLst>
          </p:cNvPr>
          <p:cNvSpPr/>
          <p:nvPr/>
        </p:nvSpPr>
        <p:spPr>
          <a:xfrm>
            <a:off x="6241889" y="731516"/>
            <a:ext cx="3509593" cy="510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7000"/>
              </a:lnSpc>
              <a:defRPr/>
            </a:pPr>
            <a:r>
              <a:rPr lang="fr-FR" sz="1400" dirty="0">
                <a:latin typeface="Trebuchet MS" charset="0"/>
              </a:rPr>
              <a:t>2. </a:t>
            </a:r>
            <a:r>
              <a:rPr lang="fr-FR" sz="1400" dirty="0">
                <a:solidFill>
                  <a:srgbClr val="FF0000"/>
                </a:solidFill>
                <a:latin typeface="Trebuchet MS" charset="0"/>
              </a:rPr>
              <a:t>DANGER :</a:t>
            </a:r>
            <a:r>
              <a:rPr lang="fr-FR" sz="1400" dirty="0">
                <a:latin typeface="Trebuchet MS" charset="0"/>
              </a:rPr>
              <a:t> il se construit des règles …. à partir de quelques exemples rencontrés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81BC113-73E4-474B-8B4F-BE2F77AF9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242" y="1389162"/>
            <a:ext cx="2866565" cy="11957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A974C4-3A94-9A49-BADD-9C2FFD6605E4}"/>
              </a:ext>
            </a:extLst>
          </p:cNvPr>
          <p:cNvSpPr/>
          <p:nvPr/>
        </p:nvSpPr>
        <p:spPr>
          <a:xfrm>
            <a:off x="4399814" y="3776617"/>
            <a:ext cx="3519710" cy="510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7000"/>
              </a:lnSpc>
              <a:defRPr/>
            </a:pPr>
            <a:r>
              <a:rPr lang="fr-FR" sz="1400" b="1" dirty="0">
                <a:latin typeface="Trebuchet MS" charset="0"/>
              </a:rPr>
              <a:t>4</a:t>
            </a:r>
            <a:r>
              <a:rPr lang="fr-FR" sz="1400" dirty="0">
                <a:latin typeface="Trebuchet MS" charset="0"/>
              </a:rPr>
              <a:t>. </a:t>
            </a:r>
            <a:r>
              <a:rPr lang="fr-FR" sz="1400" dirty="0">
                <a:solidFill>
                  <a:srgbClr val="FF0000"/>
                </a:solidFill>
                <a:latin typeface="Trebuchet MS" charset="0"/>
              </a:rPr>
              <a:t>DANGER : </a:t>
            </a:r>
            <a:r>
              <a:rPr lang="fr-FR" sz="1400" dirty="0">
                <a:latin typeface="Trebuchet MS" charset="0"/>
              </a:rPr>
              <a:t>alors S2 n’est pas activé …</a:t>
            </a:r>
          </a:p>
          <a:p>
            <a:pPr algn="just">
              <a:lnSpc>
                <a:spcPct val="97000"/>
              </a:lnSpc>
              <a:defRPr/>
            </a:pPr>
            <a:r>
              <a:rPr lang="fr-FR" sz="1400" dirty="0">
                <a:latin typeface="Trebuchet MS" charset="0"/>
              </a:rPr>
              <a:t>S3 n’est pas intervenu (pas d’inhibition)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BEA11A-D43A-3246-B7FA-17FC9AC0BEF4}"/>
              </a:ext>
            </a:extLst>
          </p:cNvPr>
          <p:cNvSpPr/>
          <p:nvPr/>
        </p:nvSpPr>
        <p:spPr>
          <a:xfrm>
            <a:off x="729520" y="3739270"/>
            <a:ext cx="2599602" cy="510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7000"/>
              </a:lnSpc>
              <a:defRPr/>
            </a:pPr>
            <a:r>
              <a:rPr lang="fr-FR" sz="1400" b="1" dirty="0">
                <a:latin typeface="Trebuchet MS" charset="0"/>
              </a:rPr>
              <a:t>3. </a:t>
            </a:r>
            <a:r>
              <a:rPr lang="fr-FR" sz="1400" dirty="0">
                <a:latin typeface="Trebuchet MS" charset="0"/>
              </a:rPr>
              <a:t>si la règle va fonctionner quasiment tout le temps … </a:t>
            </a:r>
            <a:endParaRPr lang="fr-FR" sz="1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5865620-CE66-E541-A91D-EFD348546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608" y="4433721"/>
            <a:ext cx="1890654" cy="12000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C65B5E3-0834-874C-A112-5B91E1CFD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3650" y="4402903"/>
            <a:ext cx="1890654" cy="16756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E3F95E-2AE1-4C4C-9C7D-7FB5589986C8}"/>
              </a:ext>
            </a:extLst>
          </p:cNvPr>
          <p:cNvSpPr/>
          <p:nvPr/>
        </p:nvSpPr>
        <p:spPr>
          <a:xfrm>
            <a:off x="8057401" y="3776617"/>
            <a:ext cx="3519710" cy="71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7000"/>
              </a:lnSpc>
              <a:defRPr/>
            </a:pPr>
            <a:r>
              <a:rPr lang="fr-FR" sz="1400" b="1" dirty="0">
                <a:latin typeface="Trebuchet MS" charset="0"/>
              </a:rPr>
              <a:t>5</a:t>
            </a:r>
            <a:r>
              <a:rPr lang="fr-FR" sz="1400" dirty="0">
                <a:latin typeface="Trebuchet MS" charset="0"/>
              </a:rPr>
              <a:t>. </a:t>
            </a:r>
            <a:r>
              <a:rPr lang="fr-FR" sz="1400" dirty="0">
                <a:solidFill>
                  <a:srgbClr val="FF0000"/>
                </a:solidFill>
                <a:latin typeface="Trebuchet MS" charset="0"/>
              </a:rPr>
              <a:t>DANGER : </a:t>
            </a:r>
            <a:r>
              <a:rPr lang="fr-FR" sz="1400" dirty="0">
                <a:latin typeface="Trebuchet MS" charset="0"/>
              </a:rPr>
              <a:t>pire … le cerveau se détourne de la nouvelle et vraie connaissance .</a:t>
            </a:r>
            <a:endParaRPr lang="fr-FR" sz="1400" b="1" dirty="0">
              <a:latin typeface="Trebuchet MS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5B79BA0-A2E9-8B46-8119-E8DA8540B69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9106326" y="4592497"/>
            <a:ext cx="1290312" cy="114977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5DC8364-BF7C-6F47-9BAC-58374213E255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684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68961</TotalTime>
  <Words>99</Words>
  <Application>Microsoft Macintosh PowerPoint</Application>
  <PresentationFormat>Grand écran</PresentationFormat>
  <Paragraphs>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1146</cp:revision>
  <cp:lastPrinted>2024-01-23T20:14:52Z</cp:lastPrinted>
  <dcterms:created xsi:type="dcterms:W3CDTF">2022-06-30T14:49:42Z</dcterms:created>
  <dcterms:modified xsi:type="dcterms:W3CDTF">2026-04-24T06:23:54Z</dcterms:modified>
</cp:coreProperties>
</file>