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199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B916FF"/>
    <a:srgbClr val="FF3B00"/>
    <a:srgbClr val="CF00FF"/>
    <a:srgbClr val="002CFF"/>
    <a:srgbClr val="00FF4E"/>
    <a:srgbClr val="7269FC"/>
    <a:srgbClr val="4C7EFB"/>
    <a:srgbClr val="0096FD"/>
    <a:srgbClr val="002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06"/>
    <p:restoredTop sz="92208"/>
  </p:normalViewPr>
  <p:slideViewPr>
    <p:cSldViewPr snapToGrid="0" snapToObjects="1">
      <p:cViewPr varScale="1">
        <p:scale>
          <a:sx n="97" d="100"/>
          <a:sy n="97" d="100"/>
        </p:scale>
        <p:origin x="216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E5566-CEB6-6D47-9B80-AC1F44CC5AD2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90AC0-DFC8-EA48-B7C5-59D5B90E1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53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just">
              <a:buAutoNum type="arabicPeriod"/>
            </a:pPr>
            <a:r>
              <a:rPr lang="fr-FR" dirty="0"/>
              <a:t>L’attention partagée a d’abord piégé l’étudiant puis le professeur qui surveille l’examen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0AC0-DFC8-EA48-B7C5-59D5B90E1B5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32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57895-DCAC-5947-83E8-FFA9665BE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4DB62D-C055-0E47-B3AB-B71173E46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9EFF88-E647-8A4D-98EF-2968AFF7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5B1FBF-1961-224F-B313-02DAA22B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D92332-03D4-4447-ACDE-114BAD0B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51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76F4C-38CA-E34C-88E8-E842B73E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225CCB-D70C-9B4E-954B-28F1BA7B9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2E7B19-5C70-894E-89F9-11E160A7C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5EFC4B-CF8D-5046-A887-81433E10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54376D-0C66-1C41-805B-3529AE1B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94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CC0563F-A53B-114C-BBD0-296CEE2D4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420B8E-4CCC-BB4B-9E32-E2765C54D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FF7A0A-418E-EE45-B965-67499361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4E5F23-F1E7-C949-AAA1-E49B7B502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924AE8-2660-9043-BE35-7818BE1F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92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C015A-5070-6945-A76B-26A2EA63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82C9AB-B300-7141-A2DC-69A94AE0C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D586D-9014-2B4C-AF3C-E77FA135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36C9E-B8D7-7444-998B-3BA24EC3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085D0D-923E-7C4D-A0C2-F04581B5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46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F8346-79FC-744C-B620-D14FA69D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AD7A08-407C-3A4E-94F7-9D13F17E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393A65-F313-7444-AC16-1CD3969F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4007C1-054B-9E41-A97F-078C904E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AC7D7A-53B1-7E48-9EBF-9D8F782A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70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6A6DD-4361-4042-951F-3672325F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528512-486C-3A49-9591-9ACD74DF0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CFE015-48D7-FC4C-A065-5F51AE4DA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6CA36F-BBFE-7F48-92A3-A069324F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A93C5C-A98D-7B45-A1FB-BDCBC1B9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E8AE4D-0DAE-554D-82DB-0EF0CC59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07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9CEB71-3A54-7E4F-B681-3D336913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EE5BEE-EA08-8346-8CC9-721E69D3E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EC86D6-EB1F-B840-A60D-3C7BD7070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D024E5-DEBF-0242-968E-46014C383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BFF97F-75A4-5441-AE66-1B4AB0773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ABA4765-65F5-9C4F-A972-64467CA9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B62071-0037-D344-8C6A-A8DD8797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05CD08-EF0C-2841-9869-F8C832375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89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64274-6BFF-C54D-BCB6-2D940AEA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3F9410-2A51-714E-BFCE-5360C6C4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D62979-E225-F44D-974F-CD8E4CE1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8B4E33-6550-D74F-ABCD-4214398C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30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B2E8E9-4D0D-B14C-A57A-98D3BA75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A2CB24-45AF-CD42-AF2A-77B5DBAD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26DB30-8B4D-F343-9099-7ADD15CC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14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420BD2-1419-1E47-9924-378DCA3D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1EDE11-6843-5640-8639-94861905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0B7381-43C7-C44B-83A0-352D1D910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B2D439-3257-554F-ADFD-84013AC8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27F6EB-82EE-F64D-A569-ED369E54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B27E96-F1FA-BB41-B775-DA7EA880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72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33EE1-6872-E449-9E97-CB91582A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B0768E-5AE6-0745-BAB8-63AD230D8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BC01C0-8F4D-754E-856B-F939B6F70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E701D6-DBF7-A640-AAD6-A15CB1AD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DC883C-B3A2-7844-A6B1-3EF4AE1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E3374D-A034-9145-B0F9-BA3FAF7A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75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8C124C4-1356-324B-9A92-F3C808429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40F4D5-4298-4F4D-B80B-00CC50402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1B7628-1616-AF41-834C-96F9CE24E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386AB4-591C-D24A-B976-A899AD290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A3F5C2-82DB-684F-B396-BB620E63A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18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hyperlink" Target="http://www.neurosup.fr/" TargetMode="External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1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F8E714-51C1-9740-AAA5-C7FEFD4A7E57}"/>
              </a:ext>
            </a:extLst>
          </p:cNvPr>
          <p:cNvSpPr txBox="1"/>
          <p:nvPr/>
        </p:nvSpPr>
        <p:spPr>
          <a:xfrm>
            <a:off x="477012" y="6507725"/>
            <a:ext cx="14129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www.neurosup.fr</a:t>
            </a:r>
            <a:endParaRPr lang="fr-FR" sz="1200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Un étudiant rend sa copie en retard mais a un réflexe génial ! Traduite en français (et en HD).mp4" descr="Un étudiant rend sa copie en retard mais a un réflexe génial ! Traduite en français (et en HD).mp4">
            <a:hlinkClick r:id="" action="ppaction://media"/>
            <a:extLst>
              <a:ext uri="{FF2B5EF4-FFF2-40B4-BE49-F238E27FC236}">
                <a16:creationId xmlns:a16="http://schemas.microsoft.com/office/drawing/2014/main" id="{FDD2F20D-2C39-7A48-A4AE-BD72587F25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06471" y="586853"/>
            <a:ext cx="7579057" cy="568429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788DF1B-5266-C443-A236-C284BE386D83}"/>
              </a:ext>
            </a:extLst>
          </p:cNvPr>
          <p:cNvSpPr txBox="1"/>
          <p:nvPr/>
        </p:nvSpPr>
        <p:spPr>
          <a:xfrm>
            <a:off x="4561380" y="74440"/>
            <a:ext cx="6108490" cy="331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7000"/>
              </a:lnSpc>
              <a:tabLst>
                <a:tab pos="656722" algn="l"/>
                <a:tab pos="1313444" algn="l"/>
                <a:tab pos="1970166" algn="l"/>
                <a:tab pos="2626888" algn="l"/>
              </a:tabLst>
            </a:pPr>
            <a:r>
              <a:rPr lang="fr-FR" sz="1600" b="1" dirty="0">
                <a:solidFill>
                  <a:schemeClr val="bg1"/>
                </a:solidFill>
              </a:rPr>
              <a:t>Publicité « d’attention partagée » </a:t>
            </a:r>
          </a:p>
        </p:txBody>
      </p:sp>
    </p:spTree>
    <p:extLst>
      <p:ext uri="{BB962C8B-B14F-4D97-AF65-F5344CB8AC3E}">
        <p14:creationId xmlns:p14="http://schemas.microsoft.com/office/powerpoint/2010/main" val="205836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68962</TotalTime>
  <Words>23</Words>
  <Application>Microsoft Macintosh PowerPoint</Application>
  <PresentationFormat>Grand écran</PresentationFormat>
  <Paragraphs>4</Paragraphs>
  <Slides>1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gaspar</dc:creator>
  <cp:lastModifiedBy>eric gaspar</cp:lastModifiedBy>
  <cp:revision>1146</cp:revision>
  <cp:lastPrinted>2024-01-23T20:14:52Z</cp:lastPrinted>
  <dcterms:created xsi:type="dcterms:W3CDTF">2022-06-30T14:49:42Z</dcterms:created>
  <dcterms:modified xsi:type="dcterms:W3CDTF">2026-04-24T05:15:14Z</dcterms:modified>
</cp:coreProperties>
</file>