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20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0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the artist mélange son dujardin bejo bien coupé.mp4" descr="the artist mélange son dujardin bejo bien coupé.mp4">
            <a:hlinkClick r:id="" action="ppaction://media"/>
            <a:extLst>
              <a:ext uri="{FF2B5EF4-FFF2-40B4-BE49-F238E27FC236}">
                <a16:creationId xmlns:a16="http://schemas.microsoft.com/office/drawing/2014/main" id="{6C68BB68-F5E9-AF43-9803-8D699B0B88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6436" y="2930403"/>
            <a:ext cx="3281064" cy="32810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C133FD-91DF-7044-83A5-886A8D61C961}"/>
              </a:ext>
            </a:extLst>
          </p:cNvPr>
          <p:cNvSpPr/>
          <p:nvPr/>
        </p:nvSpPr>
        <p:spPr>
          <a:xfrm>
            <a:off x="2964958" y="598907"/>
            <a:ext cx="6262084" cy="45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200" b="1" dirty="0">
                <a:latin typeface="Trebuchet MS" charset="0"/>
              </a:rPr>
              <a:t>1. d’après </a:t>
            </a:r>
            <a:r>
              <a:rPr lang="fr-FR" sz="1200" b="1" dirty="0" err="1">
                <a:latin typeface="Trebuchet MS" charset="0"/>
              </a:rPr>
              <a:t>Berenice</a:t>
            </a:r>
            <a:r>
              <a:rPr lang="fr-FR" sz="1200" b="1" dirty="0">
                <a:latin typeface="Trebuchet MS" charset="0"/>
              </a:rPr>
              <a:t> Bejo, en regardant le film « The </a:t>
            </a:r>
            <a:r>
              <a:rPr lang="fr-FR" sz="1200" b="1" dirty="0" err="1">
                <a:latin typeface="Trebuchet MS" charset="0"/>
              </a:rPr>
              <a:t>Artist</a:t>
            </a:r>
            <a:r>
              <a:rPr lang="fr-FR" sz="1200" b="1" dirty="0">
                <a:latin typeface="Trebuchet MS" charset="0"/>
              </a:rPr>
              <a:t> », qu’est-ce qui a permis aux spectateurs d’être très concentrés sur les personnages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E80A8-3D2E-8A4B-B810-2DD790A31733}"/>
              </a:ext>
            </a:extLst>
          </p:cNvPr>
          <p:cNvSpPr/>
          <p:nvPr/>
        </p:nvSpPr>
        <p:spPr>
          <a:xfrm>
            <a:off x="2964958" y="1141386"/>
            <a:ext cx="6319235" cy="45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200" b="1" dirty="0">
                <a:latin typeface="Trebuchet MS" charset="0"/>
              </a:rPr>
              <a:t>2. quel est le nom de l’ancienne actrice de cinéma dont s’est inspirée Bérénice Bejo pour que son visage sache bien faire des « clins d’</a:t>
            </a:r>
            <a:r>
              <a:rPr lang="fr-FR" sz="1200" b="1" dirty="0" err="1">
                <a:latin typeface="Trebuchet MS" charset="0"/>
              </a:rPr>
              <a:t>oeil</a:t>
            </a:r>
            <a:r>
              <a:rPr lang="fr-FR" sz="1200" b="1" dirty="0">
                <a:latin typeface="Trebuchet MS" charset="0"/>
              </a:rPr>
              <a:t> » ?</a:t>
            </a:r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70BBBAA2-53BB-CB4E-BABD-55730AC46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491" y="484736"/>
            <a:ext cx="1332496" cy="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62</Words>
  <Application>Microsoft Macintosh PowerPoint</Application>
  <PresentationFormat>Grand écran</PresentationFormat>
  <Paragraphs>4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2026-04-24T06:09:42Z</dcterms:modified>
</cp:coreProperties>
</file>