
<file path=[Content_Types].xml><?xml version="1.0" encoding="utf-8"?>
<Types xmlns="http://schemas.openxmlformats.org/package/2006/content-types">
  <Default Extension="jpe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22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On voit que Leclerc a compris que pour parler d’un </a:t>
            </a:r>
            <a:r>
              <a:rPr lang="fr-FR" dirty="0" err="1"/>
              <a:t>qrcode</a:t>
            </a:r>
            <a:r>
              <a:rPr lang="fr-FR" dirty="0"/>
              <a:t>, il ne faut rien montrer donc. Donc élimination de ce qui ne sert pas au message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6840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6" Type="http://schemas.openxmlformats.org/officeDocument/2006/relationships/image" Target="../media/image1.png"/><Relationship Id="rId5" Type="http://schemas.openxmlformats.org/officeDocument/2006/relationships/hyperlink" Target="http://www.neurosup.fr/" TargetMode="External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pic>
        <p:nvPicPr>
          <p:cNvPr id="10" name="QR Code mon E.Leclerc.mp4" descr="QR Code mon E.Leclerc.mp4">
            <a:hlinkClick r:id="" action="ppaction://media"/>
            <a:extLst>
              <a:ext uri="{FF2B5EF4-FFF2-40B4-BE49-F238E27FC236}">
                <a16:creationId xmlns:a16="http://schemas.microsoft.com/office/drawing/2014/main" id="{5B576F00-FE33-8B46-9EB1-6236AD756D14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92628" y="502103"/>
            <a:ext cx="10406743" cy="5853793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33047CAA-D131-6146-8693-34FBE765EE9A}"/>
              </a:ext>
            </a:extLst>
          </p:cNvPr>
          <p:cNvSpPr txBox="1"/>
          <p:nvPr/>
        </p:nvSpPr>
        <p:spPr>
          <a:xfrm>
            <a:off x="1085702" y="93768"/>
            <a:ext cx="9678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Publicité qui applique cette stratégie à la lettre …</a:t>
            </a:r>
            <a:endParaRPr lang="fr-FR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263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072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68961</TotalTime>
  <Words>44</Words>
  <Application>Microsoft Macintosh PowerPoint</Application>
  <PresentationFormat>Grand écran</PresentationFormat>
  <Paragraphs>4</Paragraphs>
  <Slides>1</Slides>
  <Notes>1</Notes>
  <HiddenSlides>0</HiddenSlides>
  <MMClips>1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2026-04-24T06:12:11Z</dcterms:modified>
</cp:coreProperties>
</file>