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8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Non mais il faut les avertir avertir que ce sera la pensée qui leur viendra à l’esprit et que cela servira à tirer toutes les autres informations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BEN SI ….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fr-FR" dirty="0"/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23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91D010-B4D6-4A40-927C-E943D3326C9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B8332816-E531-EE4D-B6AF-0732AA550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7035" y="666299"/>
            <a:ext cx="2995200" cy="3009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6858" rIns="0" bIns="0" anchor="ctr">
            <a:prstTxWarp prst="textNoShape">
              <a:avLst/>
            </a:prstTxWarp>
          </a:bodyPr>
          <a:lstStyle/>
          <a:p>
            <a:pPr algn="just">
              <a:lnSpc>
                <a:spcPct val="97000"/>
              </a:lnSpc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fr-FR">
                <a:solidFill>
                  <a:srgbClr val="0000FF"/>
                </a:solidFill>
                <a:latin typeface="Trebuchet MS" pitchFamily="-105" charset="0"/>
              </a:rPr>
              <a:t>Répondre par VRAI ou FAUX :</a:t>
            </a:r>
          </a:p>
        </p:txBody>
      </p:sp>
      <p:pic>
        <p:nvPicPr>
          <p:cNvPr id="9" name="Image 8" descr="cartons verts et rouges.jpg">
            <a:extLst>
              <a:ext uri="{FF2B5EF4-FFF2-40B4-BE49-F238E27FC236}">
                <a16:creationId xmlns:a16="http://schemas.microsoft.com/office/drawing/2014/main" id="{D3F7F557-2D3E-D245-9796-3B969B3BE3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12" y="480060"/>
            <a:ext cx="1575232" cy="1086030"/>
          </a:xfrm>
          <a:prstGeom prst="rect">
            <a:avLst/>
          </a:prstGeom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48CA9CE9-1137-3542-905E-6F839BED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998" y="1905018"/>
            <a:ext cx="7943420" cy="5558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9144" rIns="0" bIns="0" anchor="ctr">
            <a:prstTxWarp prst="textNoShape">
              <a:avLst/>
            </a:prstTxWarp>
          </a:bodyPr>
          <a:lstStyle/>
          <a:p>
            <a:pPr algn="just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</a:tabLst>
            </a:pPr>
            <a:r>
              <a:rPr lang="fr-FR" sz="1814" dirty="0">
                <a:solidFill>
                  <a:srgbClr val="000000"/>
                </a:solidFill>
              </a:rPr>
              <a:t>1. Il faut arrêter de donner des anecdotes aux élèves car c’est contre-productif</a:t>
            </a:r>
          </a:p>
        </p:txBody>
      </p:sp>
      <p:sp>
        <p:nvSpPr>
          <p:cNvPr id="16" name="Text Box 7">
            <a:extLst>
              <a:ext uri="{FF2B5EF4-FFF2-40B4-BE49-F238E27FC236}">
                <a16:creationId xmlns:a16="http://schemas.microsoft.com/office/drawing/2014/main" id="{93C82737-A04A-8B4A-BD37-80D56E15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998" y="2867129"/>
            <a:ext cx="7943419" cy="53141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9144" rIns="0" bIns="0" anchor="ctr">
            <a:prstTxWarp prst="textNoShape">
              <a:avLst/>
            </a:prstTxWarp>
          </a:bodyPr>
          <a:lstStyle/>
          <a:p>
            <a:pPr algn="just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</a:tabLst>
            </a:pPr>
            <a:r>
              <a:rPr lang="fr-FR" sz="1814" dirty="0">
                <a:solidFill>
                  <a:srgbClr val="000000"/>
                </a:solidFill>
              </a:rPr>
              <a:t>2. On ne peut pas mentir à son cerveau car il sait qu’on lui ment</a:t>
            </a: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04E94A04-55A6-F546-9EC5-784F7F49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6430" y="1988148"/>
            <a:ext cx="639427" cy="398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9144" rIns="0" bIns="0" anchor="ctr">
            <a:prstTxWarp prst="textNoShape">
              <a:avLst/>
            </a:prstTxWarp>
          </a:bodyPr>
          <a:lstStyle/>
          <a:p>
            <a:pPr algn="just"/>
            <a:r>
              <a:rPr lang="fr-FR" sz="1814" dirty="0">
                <a:solidFill>
                  <a:srgbClr val="2323DC"/>
                </a:solidFill>
              </a:rPr>
              <a:t>Faux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BA9C2BAD-4565-654B-9DD9-48559FFE4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0589" y="2887291"/>
            <a:ext cx="740238" cy="332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9144" rIns="0" bIns="0" anchor="ctr">
            <a:prstTxWarp prst="textNoShape">
              <a:avLst/>
            </a:prstTxWarp>
          </a:bodyPr>
          <a:lstStyle/>
          <a:p>
            <a:pPr algn="just">
              <a:tabLst>
                <a:tab pos="656722" algn="l"/>
              </a:tabLst>
            </a:pPr>
            <a:r>
              <a:rPr lang="fr-FR" sz="1814" dirty="0">
                <a:solidFill>
                  <a:srgbClr val="2323DC"/>
                </a:solidFill>
              </a:rPr>
              <a:t>Faux</a:t>
            </a:r>
          </a:p>
        </p:txBody>
      </p:sp>
    </p:spTree>
    <p:extLst>
      <p:ext uri="{BB962C8B-B14F-4D97-AF65-F5344CB8AC3E}">
        <p14:creationId xmlns:p14="http://schemas.microsoft.com/office/powerpoint/2010/main" val="351841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2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84</Words>
  <Application>Microsoft Macintosh PowerPoint</Application>
  <PresentationFormat>Grand écran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2026-04-24T07:07:40Z</dcterms:modified>
</cp:coreProperties>
</file>