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85"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Car si on tombe sans s’en rendre compte sur qqch qui nous sert d’indices récupérateurs, on aura l’impression de tout savoir et facilement ; mais si ce qqch n’est pas là le jour de l’évaluation ….</a:t>
            </a:r>
          </a:p>
          <a:p>
            <a:pPr marL="228600" indent="-228600" algn="just">
              <a:buAutoNum type="arabicPeriod"/>
            </a:pPr>
            <a:r>
              <a:rPr lang="fr-FR" dirty="0"/>
              <a:t>Méthode : cahier de cours fermé, on jette sur un cahier de brouillon tout ce dont on est capable de ressortir sans aucune aide. Puis en étape 2, on ouvre le cahier de cours et on compare. On note </a:t>
            </a:r>
            <a:r>
              <a:rPr lang="fr-FR" dirty="0" err="1"/>
              <a:t>cles</a:t>
            </a:r>
            <a:r>
              <a:rPr lang="fr-FR" dirty="0"/>
              <a:t> infos que l’on n’avait pas notées. Et c’est cet ensemble que portent  les révisions (donc plus courtes que de se repencher sur tout)</a:t>
            </a:r>
          </a:p>
          <a:p>
            <a:pPr marL="228600" indent="-228600" algn="just">
              <a:buAutoNum type="arabicPeriod"/>
            </a:pPr>
            <a:endParaRPr lang="fr-FR" dirty="0"/>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895772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neurosup.fr/"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ZoneTexte 3">
            <a:extLst>
              <a:ext uri="{FF2B5EF4-FFF2-40B4-BE49-F238E27FC236}">
                <a16:creationId xmlns:a16="http://schemas.microsoft.com/office/drawing/2014/main" id="{4C499194-A353-2645-ADD0-C470852B6FDD}"/>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
        <p:nvSpPr>
          <p:cNvPr id="10" name="ZoneTexte 9">
            <a:extLst>
              <a:ext uri="{FF2B5EF4-FFF2-40B4-BE49-F238E27FC236}">
                <a16:creationId xmlns:a16="http://schemas.microsoft.com/office/drawing/2014/main" id="{09416D60-D90A-C440-97A7-7EAB287A9A8D}"/>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
        <p:nvSpPr>
          <p:cNvPr id="7" name="ZoneTexte 6">
            <a:extLst>
              <a:ext uri="{FF2B5EF4-FFF2-40B4-BE49-F238E27FC236}">
                <a16:creationId xmlns:a16="http://schemas.microsoft.com/office/drawing/2014/main" id="{6891D010-B4D6-4A40-927C-E943D3326C99}"/>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pic>
        <p:nvPicPr>
          <p:cNvPr id="9" name="Picture 6">
            <a:extLst>
              <a:ext uri="{FF2B5EF4-FFF2-40B4-BE49-F238E27FC236}">
                <a16:creationId xmlns:a16="http://schemas.microsoft.com/office/drawing/2014/main" id="{C6B1AE89-7061-2D4A-B477-AD21FFD9F8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8988" y="1436602"/>
            <a:ext cx="1942616" cy="194282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12" name="ZoneTexte 11">
            <a:extLst>
              <a:ext uri="{FF2B5EF4-FFF2-40B4-BE49-F238E27FC236}">
                <a16:creationId xmlns:a16="http://schemas.microsoft.com/office/drawing/2014/main" id="{0C973596-BE1A-D04A-9B0C-5A6F8D459C12}"/>
              </a:ext>
            </a:extLst>
          </p:cNvPr>
          <p:cNvSpPr txBox="1"/>
          <p:nvPr/>
        </p:nvSpPr>
        <p:spPr>
          <a:xfrm>
            <a:off x="2677449" y="1243107"/>
            <a:ext cx="973993" cy="307777"/>
          </a:xfrm>
          <a:prstGeom prst="rect">
            <a:avLst/>
          </a:prstGeom>
          <a:noFill/>
        </p:spPr>
        <p:txBody>
          <a:bodyPr wrap="square">
            <a:spAutoFit/>
          </a:bodyPr>
          <a:lstStyle/>
          <a:p>
            <a:r>
              <a:rPr lang="fr-FR" sz="1400" dirty="0"/>
              <a:t>Arbre</a:t>
            </a:r>
          </a:p>
        </p:txBody>
      </p:sp>
      <p:sp>
        <p:nvSpPr>
          <p:cNvPr id="14" name="ZoneTexte 13">
            <a:extLst>
              <a:ext uri="{FF2B5EF4-FFF2-40B4-BE49-F238E27FC236}">
                <a16:creationId xmlns:a16="http://schemas.microsoft.com/office/drawing/2014/main" id="{7F0083D6-D5C8-B146-AE4E-F147A9CD76B1}"/>
              </a:ext>
            </a:extLst>
          </p:cNvPr>
          <p:cNvSpPr txBox="1"/>
          <p:nvPr/>
        </p:nvSpPr>
        <p:spPr>
          <a:xfrm>
            <a:off x="3613752" y="1089218"/>
            <a:ext cx="973993" cy="307777"/>
          </a:xfrm>
          <a:prstGeom prst="rect">
            <a:avLst/>
          </a:prstGeom>
          <a:noFill/>
        </p:spPr>
        <p:txBody>
          <a:bodyPr wrap="square">
            <a:spAutoFit/>
          </a:bodyPr>
          <a:lstStyle/>
          <a:p>
            <a:r>
              <a:rPr lang="fr-FR" sz="1400" dirty="0"/>
              <a:t>Branches</a:t>
            </a:r>
          </a:p>
        </p:txBody>
      </p:sp>
      <p:sp>
        <p:nvSpPr>
          <p:cNvPr id="15" name="ZoneTexte 14">
            <a:extLst>
              <a:ext uri="{FF2B5EF4-FFF2-40B4-BE49-F238E27FC236}">
                <a16:creationId xmlns:a16="http://schemas.microsoft.com/office/drawing/2014/main" id="{52134F39-72DD-A44A-BA8D-BD516D4671C3}"/>
              </a:ext>
            </a:extLst>
          </p:cNvPr>
          <p:cNvSpPr txBox="1"/>
          <p:nvPr/>
        </p:nvSpPr>
        <p:spPr>
          <a:xfrm>
            <a:off x="4490489" y="1512677"/>
            <a:ext cx="973993" cy="307777"/>
          </a:xfrm>
          <a:prstGeom prst="rect">
            <a:avLst/>
          </a:prstGeom>
          <a:noFill/>
        </p:spPr>
        <p:txBody>
          <a:bodyPr wrap="square">
            <a:spAutoFit/>
          </a:bodyPr>
          <a:lstStyle/>
          <a:p>
            <a:r>
              <a:rPr lang="fr-FR" sz="1400" dirty="0"/>
              <a:t>Canal</a:t>
            </a:r>
          </a:p>
        </p:txBody>
      </p:sp>
      <p:sp>
        <p:nvSpPr>
          <p:cNvPr id="16" name="ZoneTexte 15">
            <a:extLst>
              <a:ext uri="{FF2B5EF4-FFF2-40B4-BE49-F238E27FC236}">
                <a16:creationId xmlns:a16="http://schemas.microsoft.com/office/drawing/2014/main" id="{F1C6A82D-8059-0E40-A7A2-7994EB99F71C}"/>
              </a:ext>
            </a:extLst>
          </p:cNvPr>
          <p:cNvSpPr txBox="1"/>
          <p:nvPr/>
        </p:nvSpPr>
        <p:spPr>
          <a:xfrm>
            <a:off x="4403114" y="3179410"/>
            <a:ext cx="973993" cy="307777"/>
          </a:xfrm>
          <a:prstGeom prst="rect">
            <a:avLst/>
          </a:prstGeom>
          <a:noFill/>
        </p:spPr>
        <p:txBody>
          <a:bodyPr wrap="square">
            <a:spAutoFit/>
          </a:bodyPr>
          <a:lstStyle/>
          <a:p>
            <a:r>
              <a:rPr lang="fr-FR" sz="1400" dirty="0"/>
              <a:t>Daim</a:t>
            </a:r>
          </a:p>
        </p:txBody>
      </p:sp>
      <p:sp>
        <p:nvSpPr>
          <p:cNvPr id="17" name="ZoneTexte 16">
            <a:extLst>
              <a:ext uri="{FF2B5EF4-FFF2-40B4-BE49-F238E27FC236}">
                <a16:creationId xmlns:a16="http://schemas.microsoft.com/office/drawing/2014/main" id="{0D63EBC4-874E-344F-8CBF-9F87542DA109}"/>
              </a:ext>
            </a:extLst>
          </p:cNvPr>
          <p:cNvSpPr txBox="1"/>
          <p:nvPr/>
        </p:nvSpPr>
        <p:spPr>
          <a:xfrm>
            <a:off x="2338252" y="3246736"/>
            <a:ext cx="973993" cy="307777"/>
          </a:xfrm>
          <a:prstGeom prst="rect">
            <a:avLst/>
          </a:prstGeom>
          <a:noFill/>
        </p:spPr>
        <p:txBody>
          <a:bodyPr wrap="square">
            <a:spAutoFit/>
          </a:bodyPr>
          <a:lstStyle/>
          <a:p>
            <a:r>
              <a:rPr lang="fr-FR" sz="1400" dirty="0"/>
              <a:t>Elagage</a:t>
            </a:r>
          </a:p>
        </p:txBody>
      </p:sp>
      <p:pic>
        <p:nvPicPr>
          <p:cNvPr id="18" name="Picture 7">
            <a:extLst>
              <a:ext uri="{FF2B5EF4-FFF2-40B4-BE49-F238E27FC236}">
                <a16:creationId xmlns:a16="http://schemas.microsoft.com/office/drawing/2014/main" id="{CFDB70B3-A8C4-5F40-9085-2FDA19BE5D5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7532" y="1122272"/>
            <a:ext cx="2136635" cy="2303202"/>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pic>
        <p:nvPicPr>
          <p:cNvPr id="19" name="Picture 5">
            <a:extLst>
              <a:ext uri="{FF2B5EF4-FFF2-40B4-BE49-F238E27FC236}">
                <a16:creationId xmlns:a16="http://schemas.microsoft.com/office/drawing/2014/main" id="{D029E2D1-0C9A-F547-BB3A-F3C2D113E62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7532" y="3792662"/>
            <a:ext cx="2142961" cy="1608403"/>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pic>
        <p:nvPicPr>
          <p:cNvPr id="20" name="Picture 4">
            <a:extLst>
              <a:ext uri="{FF2B5EF4-FFF2-40B4-BE49-F238E27FC236}">
                <a16:creationId xmlns:a16="http://schemas.microsoft.com/office/drawing/2014/main" id="{CF2A8770-EF2A-F945-8A23-B343C7A804C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7025" y="3670010"/>
            <a:ext cx="2122560" cy="1831872"/>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cap="flat">
                <a:solidFill>
                  <a:srgbClr val="00000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
        <p:nvSpPr>
          <p:cNvPr id="21" name="ZoneTexte 20">
            <a:extLst>
              <a:ext uri="{FF2B5EF4-FFF2-40B4-BE49-F238E27FC236}">
                <a16:creationId xmlns:a16="http://schemas.microsoft.com/office/drawing/2014/main" id="{7F80DFBA-A4AC-3943-AC06-AED22436D470}"/>
              </a:ext>
            </a:extLst>
          </p:cNvPr>
          <p:cNvSpPr txBox="1"/>
          <p:nvPr/>
        </p:nvSpPr>
        <p:spPr>
          <a:xfrm>
            <a:off x="4582748" y="2052249"/>
            <a:ext cx="1877772" cy="584775"/>
          </a:xfrm>
          <a:prstGeom prst="rect">
            <a:avLst/>
          </a:prstGeom>
          <a:noFill/>
        </p:spPr>
        <p:txBody>
          <a:bodyPr wrap="square">
            <a:spAutoFit/>
          </a:bodyPr>
          <a:lstStyle/>
          <a:p>
            <a:r>
              <a:rPr lang="fr-FR" sz="3200" b="1" dirty="0">
                <a:solidFill>
                  <a:srgbClr val="0C47FF"/>
                </a:solidFill>
              </a:rPr>
              <a:t>Forêt</a:t>
            </a:r>
          </a:p>
        </p:txBody>
      </p:sp>
      <p:pic>
        <p:nvPicPr>
          <p:cNvPr id="22" name="Image 21" descr="Une image contenant capture d’écran, noir, Rectangle&#10;&#10;Description générée automatiquement">
            <a:extLst>
              <a:ext uri="{FF2B5EF4-FFF2-40B4-BE49-F238E27FC236}">
                <a16:creationId xmlns:a16="http://schemas.microsoft.com/office/drawing/2014/main" id="{0C304AFF-8B1E-8C45-9F91-35EE5918DA28}"/>
              </a:ext>
            </a:extLst>
          </p:cNvPr>
          <p:cNvPicPr>
            <a:picLocks noChangeAspect="1"/>
          </p:cNvPicPr>
          <p:nvPr/>
        </p:nvPicPr>
        <p:blipFill>
          <a:blip r:embed="rId8"/>
          <a:stretch>
            <a:fillRect/>
          </a:stretch>
        </p:blipFill>
        <p:spPr>
          <a:xfrm>
            <a:off x="1780158" y="670148"/>
            <a:ext cx="4172625" cy="5199792"/>
          </a:xfrm>
          <a:prstGeom prst="rect">
            <a:avLst/>
          </a:prstGeom>
        </p:spPr>
      </p:pic>
      <p:pic>
        <p:nvPicPr>
          <p:cNvPr id="23" name="Image 22" descr="Une image contenant capture d’écran, noir, Rectangle&#10;&#10;Description générée automatiquement">
            <a:extLst>
              <a:ext uri="{FF2B5EF4-FFF2-40B4-BE49-F238E27FC236}">
                <a16:creationId xmlns:a16="http://schemas.microsoft.com/office/drawing/2014/main" id="{C37FD297-6E17-E54F-A336-0784FFD8AC76}"/>
              </a:ext>
            </a:extLst>
          </p:cNvPr>
          <p:cNvPicPr>
            <a:picLocks noChangeAspect="1"/>
          </p:cNvPicPr>
          <p:nvPr/>
        </p:nvPicPr>
        <p:blipFill>
          <a:blip r:embed="rId8"/>
          <a:stretch>
            <a:fillRect/>
          </a:stretch>
        </p:blipFill>
        <p:spPr>
          <a:xfrm>
            <a:off x="5854119" y="653557"/>
            <a:ext cx="4172625" cy="5181614"/>
          </a:xfrm>
          <a:prstGeom prst="rect">
            <a:avLst/>
          </a:prstGeom>
        </p:spPr>
      </p:pic>
    </p:spTree>
    <p:extLst>
      <p:ext uri="{BB962C8B-B14F-4D97-AF65-F5344CB8AC3E}">
        <p14:creationId xmlns:p14="http://schemas.microsoft.com/office/powerpoint/2010/main" val="65448350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68958</TotalTime>
  <Words>129</Words>
  <Application>Microsoft Macintosh PowerPoint</Application>
  <PresentationFormat>Grand écran</PresentationFormat>
  <Paragraphs>12</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2026-04-24T07:04:32Z</dcterms:modified>
</cp:coreProperties>
</file>