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370" r:id="rId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B916FF"/>
    <a:srgbClr val="FF3B00"/>
    <a:srgbClr val="CF00FF"/>
    <a:srgbClr val="002CFF"/>
    <a:srgbClr val="00FF4E"/>
    <a:srgbClr val="7269FC"/>
    <a:srgbClr val="4C7EFB"/>
    <a:srgbClr val="0096FD"/>
    <a:srgbClr val="002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06"/>
    <p:restoredTop sz="92208"/>
  </p:normalViewPr>
  <p:slideViewPr>
    <p:cSldViewPr snapToGrid="0" snapToObjects="1">
      <p:cViewPr varScale="1">
        <p:scale>
          <a:sx n="97" d="100"/>
          <a:sy n="97" d="100"/>
        </p:scale>
        <p:origin x="216" y="480"/>
      </p:cViewPr>
      <p:guideLst/>
    </p:cSldViewPr>
  </p:slideViewPr>
  <p:outlineViewPr>
    <p:cViewPr>
      <p:scale>
        <a:sx n="33" d="100"/>
        <a:sy n="33" d="100"/>
      </p:scale>
      <p:origin x="0" y="0"/>
    </p:cViewPr>
  </p:outlineViewPr>
  <p:notesTextViewPr>
    <p:cViewPr>
      <p:scale>
        <a:sx n="80" d="100"/>
        <a:sy n="8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E5566-CEB6-6D47-9B80-AC1F44CC5AD2}" type="datetimeFigureOut">
              <a:rPr lang="fr-FR" smtClean="0"/>
              <a:t>24/04/2026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90AC0-DFC8-EA48-B7C5-59D5B90E1B58}" type="slidenum">
              <a:rPr lang="fr-FR" smtClean="0"/>
              <a:t>‹N°›</a:t>
            </a:fld>
            <a:endParaRPr lang="fr-FR"/>
          </a:p>
        </p:txBody>
      </p:sp>
    </p:spTree>
    <p:extLst>
      <p:ext uri="{BB962C8B-B14F-4D97-AF65-F5344CB8AC3E}">
        <p14:creationId xmlns:p14="http://schemas.microsoft.com/office/powerpoint/2010/main" val="534535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lang="fr-FR" dirty="0"/>
              <a:t>Petite vidéo ludique où l’on voit place de l’étoile ce qu’on voit partout en France, </a:t>
            </a:r>
            <a:r>
              <a:rPr lang="fr-FR" dirty="0" err="1"/>
              <a:t>c-a-d</a:t>
            </a:r>
            <a:r>
              <a:rPr lang="fr-FR" dirty="0"/>
              <a:t> des voitures qui ne se posent pas trop de questions pour entrer, sortir ou circuler dans un rond point et les autres qui ne le font que lorsqu’ils sont certains qu’il n’y a aucun risque d’accident (ce sont eux qui sont généralement Klaxonnés).</a:t>
            </a:r>
          </a:p>
          <a:p>
            <a:pPr marL="228600" indent="-228600" algn="just">
              <a:buAutoNum type="arabicPeriod"/>
            </a:pPr>
            <a:endParaRPr lang="fr-FR" dirty="0"/>
          </a:p>
        </p:txBody>
      </p:sp>
      <p:sp>
        <p:nvSpPr>
          <p:cNvPr id="4" name="Espace réservé du numéro de diapositive 3"/>
          <p:cNvSpPr>
            <a:spLocks noGrp="1"/>
          </p:cNvSpPr>
          <p:nvPr>
            <p:ph type="sldNum" sz="quarter" idx="5"/>
          </p:nvPr>
        </p:nvSpPr>
        <p:spPr/>
        <p:txBody>
          <a:bodyPr/>
          <a:lstStyle/>
          <a:p>
            <a:fld id="{F1390AC0-DFC8-EA48-B7C5-59D5B90E1B58}" type="slidenum">
              <a:rPr lang="fr-FR" smtClean="0"/>
              <a:t>1</a:t>
            </a:fld>
            <a:endParaRPr lang="fr-FR"/>
          </a:p>
        </p:txBody>
      </p:sp>
    </p:spTree>
    <p:extLst>
      <p:ext uri="{BB962C8B-B14F-4D97-AF65-F5344CB8AC3E}">
        <p14:creationId xmlns:p14="http://schemas.microsoft.com/office/powerpoint/2010/main" val="39341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557895-DCAC-5947-83E8-FFA9665BE57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04DB62D-C055-0E47-B3AB-B71173E46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59EFF88-E647-8A4D-98EF-2968AFF7F0AF}"/>
              </a:ext>
            </a:extLst>
          </p:cNvPr>
          <p:cNvSpPr>
            <a:spLocks noGrp="1"/>
          </p:cNvSpPr>
          <p:nvPr>
            <p:ph type="dt" sz="half" idx="10"/>
          </p:nvPr>
        </p:nvSpPr>
        <p:spPr/>
        <p:txBody>
          <a:bodyPr/>
          <a:lstStyle/>
          <a:p>
            <a:fld id="{857ACAA0-7A2A-184E-A857-76F9E8036D41}" type="datetimeFigureOut">
              <a:rPr lang="fr-FR" smtClean="0"/>
              <a:t>24/04/2026</a:t>
            </a:fld>
            <a:endParaRPr lang="fr-FR"/>
          </a:p>
        </p:txBody>
      </p:sp>
      <p:sp>
        <p:nvSpPr>
          <p:cNvPr id="5" name="Espace réservé du pied de page 4">
            <a:extLst>
              <a:ext uri="{FF2B5EF4-FFF2-40B4-BE49-F238E27FC236}">
                <a16:creationId xmlns:a16="http://schemas.microsoft.com/office/drawing/2014/main" id="{A55B1FBF-1961-224F-B313-02DAA22B00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CD92332-03D4-4447-ACDE-114BAD0B0635}"/>
              </a:ext>
            </a:extLst>
          </p:cNvPr>
          <p:cNvSpPr>
            <a:spLocks noGrp="1"/>
          </p:cNvSpPr>
          <p:nvPr>
            <p:ph type="sldNum" sz="quarter" idx="12"/>
          </p:nvPr>
        </p:nvSpPr>
        <p:spPr/>
        <p:txBody>
          <a:bodyPr/>
          <a:lstStyle/>
          <a:p>
            <a:fld id="{5825DC5F-68E0-D145-B2B4-A3ECAD543859}" type="slidenum">
              <a:rPr lang="fr-FR" smtClean="0"/>
              <a:t>‹N°›</a:t>
            </a:fld>
            <a:endParaRPr lang="fr-FR"/>
          </a:p>
        </p:txBody>
      </p:sp>
    </p:spTree>
    <p:extLst>
      <p:ext uri="{BB962C8B-B14F-4D97-AF65-F5344CB8AC3E}">
        <p14:creationId xmlns:p14="http://schemas.microsoft.com/office/powerpoint/2010/main" val="345951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376F4C-38CA-E34C-88E8-E842B73EFD9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C225CCB-D70C-9B4E-954B-28F1BA7B99C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2E7B19-5C70-894E-89F9-11E160A7C2D4}"/>
              </a:ext>
            </a:extLst>
          </p:cNvPr>
          <p:cNvSpPr>
            <a:spLocks noGrp="1"/>
          </p:cNvSpPr>
          <p:nvPr>
            <p:ph type="dt" sz="half" idx="10"/>
          </p:nvPr>
        </p:nvSpPr>
        <p:spPr/>
        <p:txBody>
          <a:bodyPr/>
          <a:lstStyle/>
          <a:p>
            <a:fld id="{857ACAA0-7A2A-184E-A857-76F9E8036D41}" type="datetimeFigureOut">
              <a:rPr lang="fr-FR" smtClean="0"/>
              <a:t>24/04/2026</a:t>
            </a:fld>
            <a:endParaRPr lang="fr-FR"/>
          </a:p>
        </p:txBody>
      </p:sp>
      <p:sp>
        <p:nvSpPr>
          <p:cNvPr id="5" name="Espace réservé du pied de page 4">
            <a:extLst>
              <a:ext uri="{FF2B5EF4-FFF2-40B4-BE49-F238E27FC236}">
                <a16:creationId xmlns:a16="http://schemas.microsoft.com/office/drawing/2014/main" id="{BB5EFC4B-CF8D-5046-A887-81433E10E62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354376D-0C66-1C41-805B-3529AE1B281D}"/>
              </a:ext>
            </a:extLst>
          </p:cNvPr>
          <p:cNvSpPr>
            <a:spLocks noGrp="1"/>
          </p:cNvSpPr>
          <p:nvPr>
            <p:ph type="sldNum" sz="quarter" idx="12"/>
          </p:nvPr>
        </p:nvSpPr>
        <p:spPr/>
        <p:txBody>
          <a:bodyPr/>
          <a:lstStyle/>
          <a:p>
            <a:fld id="{5825DC5F-68E0-D145-B2B4-A3ECAD543859}" type="slidenum">
              <a:rPr lang="fr-FR" smtClean="0"/>
              <a:t>‹N°›</a:t>
            </a:fld>
            <a:endParaRPr lang="fr-FR"/>
          </a:p>
        </p:txBody>
      </p:sp>
    </p:spTree>
    <p:extLst>
      <p:ext uri="{BB962C8B-B14F-4D97-AF65-F5344CB8AC3E}">
        <p14:creationId xmlns:p14="http://schemas.microsoft.com/office/powerpoint/2010/main" val="1592945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CC0563F-A53B-114C-BBD0-296CEE2D423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1420B8E-4CCC-BB4B-9E32-E2765C54D95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0FF7A0A-418E-EE45-B965-674993610BB1}"/>
              </a:ext>
            </a:extLst>
          </p:cNvPr>
          <p:cNvSpPr>
            <a:spLocks noGrp="1"/>
          </p:cNvSpPr>
          <p:nvPr>
            <p:ph type="dt" sz="half" idx="10"/>
          </p:nvPr>
        </p:nvSpPr>
        <p:spPr/>
        <p:txBody>
          <a:bodyPr/>
          <a:lstStyle/>
          <a:p>
            <a:fld id="{857ACAA0-7A2A-184E-A857-76F9E8036D41}" type="datetimeFigureOut">
              <a:rPr lang="fr-FR" smtClean="0"/>
              <a:t>24/04/2026</a:t>
            </a:fld>
            <a:endParaRPr lang="fr-FR"/>
          </a:p>
        </p:txBody>
      </p:sp>
      <p:sp>
        <p:nvSpPr>
          <p:cNvPr id="5" name="Espace réservé du pied de page 4">
            <a:extLst>
              <a:ext uri="{FF2B5EF4-FFF2-40B4-BE49-F238E27FC236}">
                <a16:creationId xmlns:a16="http://schemas.microsoft.com/office/drawing/2014/main" id="{8E4E5F23-F1E7-C949-AAA1-E49B7B5021E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924AE8-2660-9043-BE35-7818BE1F10C4}"/>
              </a:ext>
            </a:extLst>
          </p:cNvPr>
          <p:cNvSpPr>
            <a:spLocks noGrp="1"/>
          </p:cNvSpPr>
          <p:nvPr>
            <p:ph type="sldNum" sz="quarter" idx="12"/>
          </p:nvPr>
        </p:nvSpPr>
        <p:spPr/>
        <p:txBody>
          <a:bodyPr/>
          <a:lstStyle/>
          <a:p>
            <a:fld id="{5825DC5F-68E0-D145-B2B4-A3ECAD543859}" type="slidenum">
              <a:rPr lang="fr-FR" smtClean="0"/>
              <a:t>‹N°›</a:t>
            </a:fld>
            <a:endParaRPr lang="fr-FR"/>
          </a:p>
        </p:txBody>
      </p:sp>
    </p:spTree>
    <p:extLst>
      <p:ext uri="{BB962C8B-B14F-4D97-AF65-F5344CB8AC3E}">
        <p14:creationId xmlns:p14="http://schemas.microsoft.com/office/powerpoint/2010/main" val="2111925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8C015A-5070-6945-A76B-26A2EA636CB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582C9AB-B300-7141-A2DC-69A94AE0CD0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0D586D-9014-2B4C-AF3C-E77FA135F438}"/>
              </a:ext>
            </a:extLst>
          </p:cNvPr>
          <p:cNvSpPr>
            <a:spLocks noGrp="1"/>
          </p:cNvSpPr>
          <p:nvPr>
            <p:ph type="dt" sz="half" idx="10"/>
          </p:nvPr>
        </p:nvSpPr>
        <p:spPr/>
        <p:txBody>
          <a:bodyPr/>
          <a:lstStyle/>
          <a:p>
            <a:fld id="{857ACAA0-7A2A-184E-A857-76F9E8036D41}" type="datetimeFigureOut">
              <a:rPr lang="fr-FR" smtClean="0"/>
              <a:t>24/04/2026</a:t>
            </a:fld>
            <a:endParaRPr lang="fr-FR"/>
          </a:p>
        </p:txBody>
      </p:sp>
      <p:sp>
        <p:nvSpPr>
          <p:cNvPr id="5" name="Espace réservé du pied de page 4">
            <a:extLst>
              <a:ext uri="{FF2B5EF4-FFF2-40B4-BE49-F238E27FC236}">
                <a16:creationId xmlns:a16="http://schemas.microsoft.com/office/drawing/2014/main" id="{FCD36C9E-B8D7-7444-998B-3BA24EC38B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2085D0D-923E-7C4D-A0C2-F04581B565A9}"/>
              </a:ext>
            </a:extLst>
          </p:cNvPr>
          <p:cNvSpPr>
            <a:spLocks noGrp="1"/>
          </p:cNvSpPr>
          <p:nvPr>
            <p:ph type="sldNum" sz="quarter" idx="12"/>
          </p:nvPr>
        </p:nvSpPr>
        <p:spPr/>
        <p:txBody>
          <a:bodyPr/>
          <a:lstStyle/>
          <a:p>
            <a:fld id="{5825DC5F-68E0-D145-B2B4-A3ECAD543859}" type="slidenum">
              <a:rPr lang="fr-FR" smtClean="0"/>
              <a:t>‹N°›</a:t>
            </a:fld>
            <a:endParaRPr lang="fr-FR"/>
          </a:p>
        </p:txBody>
      </p:sp>
    </p:spTree>
    <p:extLst>
      <p:ext uri="{BB962C8B-B14F-4D97-AF65-F5344CB8AC3E}">
        <p14:creationId xmlns:p14="http://schemas.microsoft.com/office/powerpoint/2010/main" val="3408463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9F8346-79FC-744C-B620-D14FA69DA64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1AD7A08-407C-3A4E-94F7-9D13F17E80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7393A65-F313-7444-AC16-1CD3969FF3BB}"/>
              </a:ext>
            </a:extLst>
          </p:cNvPr>
          <p:cNvSpPr>
            <a:spLocks noGrp="1"/>
          </p:cNvSpPr>
          <p:nvPr>
            <p:ph type="dt" sz="half" idx="10"/>
          </p:nvPr>
        </p:nvSpPr>
        <p:spPr/>
        <p:txBody>
          <a:bodyPr/>
          <a:lstStyle/>
          <a:p>
            <a:fld id="{857ACAA0-7A2A-184E-A857-76F9E8036D41}" type="datetimeFigureOut">
              <a:rPr lang="fr-FR" smtClean="0"/>
              <a:t>24/04/2026</a:t>
            </a:fld>
            <a:endParaRPr lang="fr-FR"/>
          </a:p>
        </p:txBody>
      </p:sp>
      <p:sp>
        <p:nvSpPr>
          <p:cNvPr id="5" name="Espace réservé du pied de page 4">
            <a:extLst>
              <a:ext uri="{FF2B5EF4-FFF2-40B4-BE49-F238E27FC236}">
                <a16:creationId xmlns:a16="http://schemas.microsoft.com/office/drawing/2014/main" id="{7B4007C1-054B-9E41-A97F-078C904EAF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7AC7D7A-53B1-7E48-9EBF-9D8F782A2509}"/>
              </a:ext>
            </a:extLst>
          </p:cNvPr>
          <p:cNvSpPr>
            <a:spLocks noGrp="1"/>
          </p:cNvSpPr>
          <p:nvPr>
            <p:ph type="sldNum" sz="quarter" idx="12"/>
          </p:nvPr>
        </p:nvSpPr>
        <p:spPr/>
        <p:txBody>
          <a:bodyPr/>
          <a:lstStyle/>
          <a:p>
            <a:fld id="{5825DC5F-68E0-D145-B2B4-A3ECAD543859}" type="slidenum">
              <a:rPr lang="fr-FR" smtClean="0"/>
              <a:t>‹N°›</a:t>
            </a:fld>
            <a:endParaRPr lang="fr-FR"/>
          </a:p>
        </p:txBody>
      </p:sp>
    </p:spTree>
    <p:extLst>
      <p:ext uri="{BB962C8B-B14F-4D97-AF65-F5344CB8AC3E}">
        <p14:creationId xmlns:p14="http://schemas.microsoft.com/office/powerpoint/2010/main" val="43770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86A6DD-4361-4042-951F-3672325F163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5528512-486C-3A49-9591-9ACD74DF08D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3CFE015-48D7-FC4C-A065-5F51AE4DA8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E6CA36F-BBFE-7F48-92A3-A069324FDD12}"/>
              </a:ext>
            </a:extLst>
          </p:cNvPr>
          <p:cNvSpPr>
            <a:spLocks noGrp="1"/>
          </p:cNvSpPr>
          <p:nvPr>
            <p:ph type="dt" sz="half" idx="10"/>
          </p:nvPr>
        </p:nvSpPr>
        <p:spPr/>
        <p:txBody>
          <a:bodyPr/>
          <a:lstStyle/>
          <a:p>
            <a:fld id="{857ACAA0-7A2A-184E-A857-76F9E8036D41}" type="datetimeFigureOut">
              <a:rPr lang="fr-FR" smtClean="0"/>
              <a:t>24/04/2026</a:t>
            </a:fld>
            <a:endParaRPr lang="fr-FR"/>
          </a:p>
        </p:txBody>
      </p:sp>
      <p:sp>
        <p:nvSpPr>
          <p:cNvPr id="6" name="Espace réservé du pied de page 5">
            <a:extLst>
              <a:ext uri="{FF2B5EF4-FFF2-40B4-BE49-F238E27FC236}">
                <a16:creationId xmlns:a16="http://schemas.microsoft.com/office/drawing/2014/main" id="{CAA93C5C-A98D-7B45-A1FB-BDCBC1B9E70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9E8AE4D-0DAE-554D-82DB-0EF0CC596DAC}"/>
              </a:ext>
            </a:extLst>
          </p:cNvPr>
          <p:cNvSpPr>
            <a:spLocks noGrp="1"/>
          </p:cNvSpPr>
          <p:nvPr>
            <p:ph type="sldNum" sz="quarter" idx="12"/>
          </p:nvPr>
        </p:nvSpPr>
        <p:spPr/>
        <p:txBody>
          <a:bodyPr/>
          <a:lstStyle/>
          <a:p>
            <a:fld id="{5825DC5F-68E0-D145-B2B4-A3ECAD543859}" type="slidenum">
              <a:rPr lang="fr-FR" smtClean="0"/>
              <a:t>‹N°›</a:t>
            </a:fld>
            <a:endParaRPr lang="fr-FR"/>
          </a:p>
        </p:txBody>
      </p:sp>
    </p:spTree>
    <p:extLst>
      <p:ext uri="{BB962C8B-B14F-4D97-AF65-F5344CB8AC3E}">
        <p14:creationId xmlns:p14="http://schemas.microsoft.com/office/powerpoint/2010/main" val="2377078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9CEB71-3A54-7E4F-B681-3D336913DEB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BEE5BEE-EA08-8346-8CC9-721E69D3E1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FEC86D6-EB1F-B840-A60D-3C7BD70709C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3D024E5-DEBF-0242-968E-46014C3835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FBFF97F-75A4-5441-AE66-1B4AB077326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ABA4765-65F5-9C4F-A972-64467CA973A5}"/>
              </a:ext>
            </a:extLst>
          </p:cNvPr>
          <p:cNvSpPr>
            <a:spLocks noGrp="1"/>
          </p:cNvSpPr>
          <p:nvPr>
            <p:ph type="dt" sz="half" idx="10"/>
          </p:nvPr>
        </p:nvSpPr>
        <p:spPr/>
        <p:txBody>
          <a:bodyPr/>
          <a:lstStyle/>
          <a:p>
            <a:fld id="{857ACAA0-7A2A-184E-A857-76F9E8036D41}" type="datetimeFigureOut">
              <a:rPr lang="fr-FR" smtClean="0"/>
              <a:t>24/04/2026</a:t>
            </a:fld>
            <a:endParaRPr lang="fr-FR"/>
          </a:p>
        </p:txBody>
      </p:sp>
      <p:sp>
        <p:nvSpPr>
          <p:cNvPr id="8" name="Espace réservé du pied de page 7">
            <a:extLst>
              <a:ext uri="{FF2B5EF4-FFF2-40B4-BE49-F238E27FC236}">
                <a16:creationId xmlns:a16="http://schemas.microsoft.com/office/drawing/2014/main" id="{70B62071-0037-D344-8C6A-A8DD8797071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005CD08-EF0C-2841-9869-F8C83237572E}"/>
              </a:ext>
            </a:extLst>
          </p:cNvPr>
          <p:cNvSpPr>
            <a:spLocks noGrp="1"/>
          </p:cNvSpPr>
          <p:nvPr>
            <p:ph type="sldNum" sz="quarter" idx="12"/>
          </p:nvPr>
        </p:nvSpPr>
        <p:spPr/>
        <p:txBody>
          <a:bodyPr/>
          <a:lstStyle/>
          <a:p>
            <a:fld id="{5825DC5F-68E0-D145-B2B4-A3ECAD543859}" type="slidenum">
              <a:rPr lang="fr-FR" smtClean="0"/>
              <a:t>‹N°›</a:t>
            </a:fld>
            <a:endParaRPr lang="fr-FR"/>
          </a:p>
        </p:txBody>
      </p:sp>
    </p:spTree>
    <p:extLst>
      <p:ext uri="{BB962C8B-B14F-4D97-AF65-F5344CB8AC3E}">
        <p14:creationId xmlns:p14="http://schemas.microsoft.com/office/powerpoint/2010/main" val="370789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64274-6BFF-C54D-BCB6-2D940AEA4D4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C3F9410-2A51-714E-BFCE-5360C6C49360}"/>
              </a:ext>
            </a:extLst>
          </p:cNvPr>
          <p:cNvSpPr>
            <a:spLocks noGrp="1"/>
          </p:cNvSpPr>
          <p:nvPr>
            <p:ph type="dt" sz="half" idx="10"/>
          </p:nvPr>
        </p:nvSpPr>
        <p:spPr/>
        <p:txBody>
          <a:bodyPr/>
          <a:lstStyle/>
          <a:p>
            <a:fld id="{857ACAA0-7A2A-184E-A857-76F9E8036D41}" type="datetimeFigureOut">
              <a:rPr lang="fr-FR" smtClean="0"/>
              <a:t>24/04/2026</a:t>
            </a:fld>
            <a:endParaRPr lang="fr-FR"/>
          </a:p>
        </p:txBody>
      </p:sp>
      <p:sp>
        <p:nvSpPr>
          <p:cNvPr id="4" name="Espace réservé du pied de page 3">
            <a:extLst>
              <a:ext uri="{FF2B5EF4-FFF2-40B4-BE49-F238E27FC236}">
                <a16:creationId xmlns:a16="http://schemas.microsoft.com/office/drawing/2014/main" id="{E7D62979-E225-F44D-974F-CD8E4CE1008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A8B4E33-6550-D74F-ABCD-4214398CFC4D}"/>
              </a:ext>
            </a:extLst>
          </p:cNvPr>
          <p:cNvSpPr>
            <a:spLocks noGrp="1"/>
          </p:cNvSpPr>
          <p:nvPr>
            <p:ph type="sldNum" sz="quarter" idx="12"/>
          </p:nvPr>
        </p:nvSpPr>
        <p:spPr/>
        <p:txBody>
          <a:bodyPr/>
          <a:lstStyle/>
          <a:p>
            <a:fld id="{5825DC5F-68E0-D145-B2B4-A3ECAD543859}" type="slidenum">
              <a:rPr lang="fr-FR" smtClean="0"/>
              <a:t>‹N°›</a:t>
            </a:fld>
            <a:endParaRPr lang="fr-FR"/>
          </a:p>
        </p:txBody>
      </p:sp>
    </p:spTree>
    <p:extLst>
      <p:ext uri="{BB962C8B-B14F-4D97-AF65-F5344CB8AC3E}">
        <p14:creationId xmlns:p14="http://schemas.microsoft.com/office/powerpoint/2010/main" val="4129301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FB2E8E9-4D0D-B14C-A57A-98D3BA75F7F5}"/>
              </a:ext>
            </a:extLst>
          </p:cNvPr>
          <p:cNvSpPr>
            <a:spLocks noGrp="1"/>
          </p:cNvSpPr>
          <p:nvPr>
            <p:ph type="dt" sz="half" idx="10"/>
          </p:nvPr>
        </p:nvSpPr>
        <p:spPr/>
        <p:txBody>
          <a:bodyPr/>
          <a:lstStyle/>
          <a:p>
            <a:fld id="{857ACAA0-7A2A-184E-A857-76F9E8036D41}" type="datetimeFigureOut">
              <a:rPr lang="fr-FR" smtClean="0"/>
              <a:t>24/04/2026</a:t>
            </a:fld>
            <a:endParaRPr lang="fr-FR"/>
          </a:p>
        </p:txBody>
      </p:sp>
      <p:sp>
        <p:nvSpPr>
          <p:cNvPr id="3" name="Espace réservé du pied de page 2">
            <a:extLst>
              <a:ext uri="{FF2B5EF4-FFF2-40B4-BE49-F238E27FC236}">
                <a16:creationId xmlns:a16="http://schemas.microsoft.com/office/drawing/2014/main" id="{9FA2CB24-45AF-CD42-AF2A-77B5DBADC5D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026DB30-8B4D-F343-9099-7ADD15CC7AF0}"/>
              </a:ext>
            </a:extLst>
          </p:cNvPr>
          <p:cNvSpPr>
            <a:spLocks noGrp="1"/>
          </p:cNvSpPr>
          <p:nvPr>
            <p:ph type="sldNum" sz="quarter" idx="12"/>
          </p:nvPr>
        </p:nvSpPr>
        <p:spPr/>
        <p:txBody>
          <a:bodyPr/>
          <a:lstStyle/>
          <a:p>
            <a:fld id="{5825DC5F-68E0-D145-B2B4-A3ECAD543859}" type="slidenum">
              <a:rPr lang="fr-FR" smtClean="0"/>
              <a:t>‹N°›</a:t>
            </a:fld>
            <a:endParaRPr lang="fr-FR"/>
          </a:p>
        </p:txBody>
      </p:sp>
    </p:spTree>
    <p:extLst>
      <p:ext uri="{BB962C8B-B14F-4D97-AF65-F5344CB8AC3E}">
        <p14:creationId xmlns:p14="http://schemas.microsoft.com/office/powerpoint/2010/main" val="2979143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420BD2-1419-1E47-9924-378DCA3DDA9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81EDE11-6843-5640-8639-948619055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E0B7381-43C7-C44B-83A0-352D1D910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2B2D439-3257-554F-ADFD-84013AC8F257}"/>
              </a:ext>
            </a:extLst>
          </p:cNvPr>
          <p:cNvSpPr>
            <a:spLocks noGrp="1"/>
          </p:cNvSpPr>
          <p:nvPr>
            <p:ph type="dt" sz="half" idx="10"/>
          </p:nvPr>
        </p:nvSpPr>
        <p:spPr/>
        <p:txBody>
          <a:bodyPr/>
          <a:lstStyle/>
          <a:p>
            <a:fld id="{857ACAA0-7A2A-184E-A857-76F9E8036D41}" type="datetimeFigureOut">
              <a:rPr lang="fr-FR" smtClean="0"/>
              <a:t>24/04/2026</a:t>
            </a:fld>
            <a:endParaRPr lang="fr-FR"/>
          </a:p>
        </p:txBody>
      </p:sp>
      <p:sp>
        <p:nvSpPr>
          <p:cNvPr id="6" name="Espace réservé du pied de page 5">
            <a:extLst>
              <a:ext uri="{FF2B5EF4-FFF2-40B4-BE49-F238E27FC236}">
                <a16:creationId xmlns:a16="http://schemas.microsoft.com/office/drawing/2014/main" id="{7827F6EB-82EE-F64D-A569-ED369E54A71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CB27E96-F1FA-BB41-B775-DA7EA880B812}"/>
              </a:ext>
            </a:extLst>
          </p:cNvPr>
          <p:cNvSpPr>
            <a:spLocks noGrp="1"/>
          </p:cNvSpPr>
          <p:nvPr>
            <p:ph type="sldNum" sz="quarter" idx="12"/>
          </p:nvPr>
        </p:nvSpPr>
        <p:spPr/>
        <p:txBody>
          <a:bodyPr/>
          <a:lstStyle/>
          <a:p>
            <a:fld id="{5825DC5F-68E0-D145-B2B4-A3ECAD543859}" type="slidenum">
              <a:rPr lang="fr-FR" smtClean="0"/>
              <a:t>‹N°›</a:t>
            </a:fld>
            <a:endParaRPr lang="fr-FR"/>
          </a:p>
        </p:txBody>
      </p:sp>
    </p:spTree>
    <p:extLst>
      <p:ext uri="{BB962C8B-B14F-4D97-AF65-F5344CB8AC3E}">
        <p14:creationId xmlns:p14="http://schemas.microsoft.com/office/powerpoint/2010/main" val="969722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E33EE1-6872-E449-9E97-CB91582A906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7B0768E-5AE6-0745-BAB8-63AD230D8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BBC01C0-8F4D-754E-856B-F939B6F70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6E701D6-DBF7-A640-AAD6-A15CB1AD6466}"/>
              </a:ext>
            </a:extLst>
          </p:cNvPr>
          <p:cNvSpPr>
            <a:spLocks noGrp="1"/>
          </p:cNvSpPr>
          <p:nvPr>
            <p:ph type="dt" sz="half" idx="10"/>
          </p:nvPr>
        </p:nvSpPr>
        <p:spPr/>
        <p:txBody>
          <a:bodyPr/>
          <a:lstStyle/>
          <a:p>
            <a:fld id="{857ACAA0-7A2A-184E-A857-76F9E8036D41}" type="datetimeFigureOut">
              <a:rPr lang="fr-FR" smtClean="0"/>
              <a:t>24/04/2026</a:t>
            </a:fld>
            <a:endParaRPr lang="fr-FR"/>
          </a:p>
        </p:txBody>
      </p:sp>
      <p:sp>
        <p:nvSpPr>
          <p:cNvPr id="6" name="Espace réservé du pied de page 5">
            <a:extLst>
              <a:ext uri="{FF2B5EF4-FFF2-40B4-BE49-F238E27FC236}">
                <a16:creationId xmlns:a16="http://schemas.microsoft.com/office/drawing/2014/main" id="{FDDC883C-B3A2-7844-A6B1-3EF4AE155EB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CE3374D-A034-9145-B0F9-BA3FAF7A0C62}"/>
              </a:ext>
            </a:extLst>
          </p:cNvPr>
          <p:cNvSpPr>
            <a:spLocks noGrp="1"/>
          </p:cNvSpPr>
          <p:nvPr>
            <p:ph type="sldNum" sz="quarter" idx="12"/>
          </p:nvPr>
        </p:nvSpPr>
        <p:spPr/>
        <p:txBody>
          <a:bodyPr/>
          <a:lstStyle/>
          <a:p>
            <a:fld id="{5825DC5F-68E0-D145-B2B4-A3ECAD543859}" type="slidenum">
              <a:rPr lang="fr-FR" smtClean="0"/>
              <a:t>‹N°›</a:t>
            </a:fld>
            <a:endParaRPr lang="fr-FR"/>
          </a:p>
        </p:txBody>
      </p:sp>
    </p:spTree>
    <p:extLst>
      <p:ext uri="{BB962C8B-B14F-4D97-AF65-F5344CB8AC3E}">
        <p14:creationId xmlns:p14="http://schemas.microsoft.com/office/powerpoint/2010/main" val="1810751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8C124C4-1356-324B-9A92-F3C8084290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F40F4D5-4298-4F4D-B80B-00CC504020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1B7628-1616-AF41-834C-96F9CE24E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ACAA0-7A2A-184E-A857-76F9E8036D41}" type="datetimeFigureOut">
              <a:rPr lang="fr-FR" smtClean="0"/>
              <a:t>24/04/2026</a:t>
            </a:fld>
            <a:endParaRPr lang="fr-FR"/>
          </a:p>
        </p:txBody>
      </p:sp>
      <p:sp>
        <p:nvSpPr>
          <p:cNvPr id="5" name="Espace réservé du pied de page 4">
            <a:extLst>
              <a:ext uri="{FF2B5EF4-FFF2-40B4-BE49-F238E27FC236}">
                <a16:creationId xmlns:a16="http://schemas.microsoft.com/office/drawing/2014/main" id="{02386AB4-591C-D24A-B976-A899AD2907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BA3F5C2-82DB-684F-B396-BB620E63A0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5DC5F-68E0-D145-B2B4-A3ECAD543859}" type="slidenum">
              <a:rPr lang="fr-FR" smtClean="0"/>
              <a:t>‹N°›</a:t>
            </a:fld>
            <a:endParaRPr lang="fr-FR"/>
          </a:p>
        </p:txBody>
      </p:sp>
    </p:spTree>
    <p:extLst>
      <p:ext uri="{BB962C8B-B14F-4D97-AF65-F5344CB8AC3E}">
        <p14:creationId xmlns:p14="http://schemas.microsoft.com/office/powerpoint/2010/main" val="4097189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hyperlink" Target="http://www.neurosup.fr/" TargetMode="External"/><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F1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4C499194-A353-2645-ADD0-C470852B6FDD}"/>
              </a:ext>
            </a:extLst>
          </p:cNvPr>
          <p:cNvSpPr txBox="1"/>
          <p:nvPr/>
        </p:nvSpPr>
        <p:spPr>
          <a:xfrm>
            <a:off x="477012" y="6507725"/>
            <a:ext cx="1412951" cy="276999"/>
          </a:xfrm>
          <a:prstGeom prst="rect">
            <a:avLst/>
          </a:prstGeom>
          <a:noFill/>
        </p:spPr>
        <p:txBody>
          <a:bodyPr wrap="square">
            <a:spAutoFit/>
          </a:bodyPr>
          <a:lstStyle/>
          <a:p>
            <a:pPr algn="just"/>
            <a:r>
              <a:rPr lang="fr-FR" sz="1200" b="1" dirty="0">
                <a:solidFill>
                  <a:schemeClr val="bg1"/>
                </a:solidFill>
                <a:hlinkClick r:id="rId5">
                  <a:extLst>
                    <a:ext uri="{A12FA001-AC4F-418D-AE19-62706E023703}">
                      <ahyp:hlinkClr xmlns:ahyp="http://schemas.microsoft.com/office/drawing/2018/hyperlinkcolor" val="tx"/>
                    </a:ext>
                  </a:extLst>
                </a:hlinkClick>
              </a:rPr>
              <a:t>www.neurosup.fr</a:t>
            </a:r>
            <a:endParaRPr lang="fr-FR" sz="1200" dirty="0">
              <a:solidFill>
                <a:schemeClr val="bg1"/>
              </a:solidFill>
              <a:effectLst/>
            </a:endParaRPr>
          </a:p>
        </p:txBody>
      </p:sp>
      <p:sp>
        <p:nvSpPr>
          <p:cNvPr id="10" name="ZoneTexte 9">
            <a:extLst>
              <a:ext uri="{FF2B5EF4-FFF2-40B4-BE49-F238E27FC236}">
                <a16:creationId xmlns:a16="http://schemas.microsoft.com/office/drawing/2014/main" id="{09416D60-D90A-C440-97A7-7EAB287A9A8D}"/>
              </a:ext>
            </a:extLst>
          </p:cNvPr>
          <p:cNvSpPr txBox="1"/>
          <p:nvPr/>
        </p:nvSpPr>
        <p:spPr>
          <a:xfrm>
            <a:off x="477012" y="6507725"/>
            <a:ext cx="1412951" cy="276999"/>
          </a:xfrm>
          <a:prstGeom prst="rect">
            <a:avLst/>
          </a:prstGeom>
          <a:noFill/>
        </p:spPr>
        <p:txBody>
          <a:bodyPr wrap="square">
            <a:spAutoFit/>
          </a:bodyPr>
          <a:lstStyle/>
          <a:p>
            <a:pPr algn="just"/>
            <a:r>
              <a:rPr lang="fr-FR" sz="1200" b="1" dirty="0">
                <a:solidFill>
                  <a:schemeClr val="bg1"/>
                </a:solidFill>
                <a:hlinkClick r:id="rId5">
                  <a:extLst>
                    <a:ext uri="{A12FA001-AC4F-418D-AE19-62706E023703}">
                      <ahyp:hlinkClr xmlns:ahyp="http://schemas.microsoft.com/office/drawing/2018/hyperlinkcolor" val="tx"/>
                    </a:ext>
                  </a:extLst>
                </a:hlinkClick>
              </a:rPr>
              <a:t>www.neurosup.fr</a:t>
            </a:r>
            <a:endParaRPr lang="fr-FR" sz="1200" dirty="0">
              <a:solidFill>
                <a:schemeClr val="bg1"/>
              </a:solidFill>
              <a:effectLst/>
            </a:endParaRPr>
          </a:p>
        </p:txBody>
      </p:sp>
      <p:pic>
        <p:nvPicPr>
          <p:cNvPr id="14" name="neurosup diaporama Comment sortir du rond-point de l’Etoile à Paris copie 2.mov" descr="neurosup diaporama Comment sortir du rond-point de l’Etoile à Paris copie 2.mov">
            <a:hlinkClick r:id="" action="ppaction://media"/>
            <a:extLst>
              <a:ext uri="{FF2B5EF4-FFF2-40B4-BE49-F238E27FC236}">
                <a16:creationId xmlns:a16="http://schemas.microsoft.com/office/drawing/2014/main" id="{D52AA243-F133-6D42-A81D-AA4C788452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36082" y="639046"/>
            <a:ext cx="9919836" cy="5579908"/>
          </a:xfrm>
          <a:prstGeom prst="rect">
            <a:avLst/>
          </a:prstGeom>
        </p:spPr>
      </p:pic>
    </p:spTree>
    <p:extLst>
      <p:ext uri="{BB962C8B-B14F-4D97-AF65-F5344CB8AC3E}">
        <p14:creationId xmlns:p14="http://schemas.microsoft.com/office/powerpoint/2010/main" val="397169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7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68958</TotalTime>
  <Words>74</Words>
  <Application>Microsoft Macintosh PowerPoint</Application>
  <PresentationFormat>Grand écran</PresentationFormat>
  <Paragraphs>4</Paragraphs>
  <Slides>1</Slides>
  <Notes>1</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vt:i4>
      </vt:variant>
    </vt:vector>
  </HeadingPairs>
  <TitlesOfParts>
    <vt:vector size="5" baseType="lpstr">
      <vt:lpstr>Arial</vt:lpstr>
      <vt:lpstr>Calibri</vt:lpstr>
      <vt:lpstr>Calibri Light</vt:lpstr>
      <vt:lpstr>Thème Office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gaspar</dc:creator>
  <cp:lastModifiedBy>eric gaspar</cp:lastModifiedBy>
  <cp:revision>1146</cp:revision>
  <cp:lastPrinted>2024-01-23T20:14:52Z</cp:lastPrinted>
  <dcterms:created xsi:type="dcterms:W3CDTF">2022-06-30T14:49:42Z</dcterms:created>
  <dcterms:modified xsi:type="dcterms:W3CDTF">2026-04-24T06:46:17Z</dcterms:modified>
</cp:coreProperties>
</file>