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46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Toutes les « billes » qui vont être fournies durant cette formation concernant l’engagement. A destination des formateurs et/ou des étudiants.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89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5" name="Image 4" descr="Une image contenant Bleu électrique, capture d’écran, Caractère coloré, bleu&#10;&#10;Description générée automatiquement">
            <a:extLst>
              <a:ext uri="{FF2B5EF4-FFF2-40B4-BE49-F238E27FC236}">
                <a16:creationId xmlns:a16="http://schemas.microsoft.com/office/drawing/2014/main" id="{55A3F419-21A5-434D-A29A-D64823AB6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80" y="466108"/>
            <a:ext cx="1245845" cy="123842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8EDD9EA-1B08-4C43-9A46-5FEE1F1507C1}"/>
              </a:ext>
            </a:extLst>
          </p:cNvPr>
          <p:cNvSpPr txBox="1"/>
          <p:nvPr/>
        </p:nvSpPr>
        <p:spPr>
          <a:xfrm>
            <a:off x="416226" y="901149"/>
            <a:ext cx="14679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</a:rPr>
              <a:t>L’engagement</a:t>
            </a:r>
          </a:p>
        </p:txBody>
      </p:sp>
      <p:pic>
        <p:nvPicPr>
          <p:cNvPr id="8" name="Image 7" descr="Une image contenant Bleu électrique, capture d’écran, Caractère coloré, bleu&#10;&#10;Description générée automatiquement">
            <a:extLst>
              <a:ext uri="{FF2B5EF4-FFF2-40B4-BE49-F238E27FC236}">
                <a16:creationId xmlns:a16="http://schemas.microsoft.com/office/drawing/2014/main" id="{9CD484EA-DB27-AA4D-86DB-6D41FA3786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80" y="466108"/>
            <a:ext cx="1245845" cy="123842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774F18C-2CE7-6447-ADDA-88568C2BB235}"/>
              </a:ext>
            </a:extLst>
          </p:cNvPr>
          <p:cNvSpPr txBox="1"/>
          <p:nvPr/>
        </p:nvSpPr>
        <p:spPr>
          <a:xfrm>
            <a:off x="416226" y="901149"/>
            <a:ext cx="14679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</a:rPr>
              <a:t>L’engagement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7D76840-4A6F-F341-83EB-A8600FCACCDB}"/>
              </a:ext>
            </a:extLst>
          </p:cNvPr>
          <p:cNvSpPr txBox="1"/>
          <p:nvPr/>
        </p:nvSpPr>
        <p:spPr>
          <a:xfrm>
            <a:off x="15733" y="3465154"/>
            <a:ext cx="10597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23 : pour les matières scientifiques (ou non), proposer un raisonnement à étapes données mais pas dans le bon ordre</a:t>
            </a:r>
            <a:endParaRPr lang="fr-FR" sz="1400" i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2E6476-8749-AB44-974D-E6FB4CFCB0B5}"/>
              </a:ext>
            </a:extLst>
          </p:cNvPr>
          <p:cNvSpPr txBox="1"/>
          <p:nvPr/>
        </p:nvSpPr>
        <p:spPr>
          <a:xfrm>
            <a:off x="-513588" y="2266809"/>
            <a:ext cx="1171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20 : demander aux élèves, pour le lendemain de « démêler » encore plus le cours du jour, grâce à une fiche de Cornell </a:t>
            </a:r>
            <a:endParaRPr lang="fr-FR" sz="1400" i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B0C266-5B84-234A-A1F5-FEF561C7AD4F}"/>
              </a:ext>
            </a:extLst>
          </p:cNvPr>
          <p:cNvSpPr/>
          <p:nvPr/>
        </p:nvSpPr>
        <p:spPr>
          <a:xfrm>
            <a:off x="107274" y="1862868"/>
            <a:ext cx="59082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sz="1400" b="1" dirty="0">
                <a:latin typeface="Trebuchet MS" charset="0"/>
              </a:rPr>
              <a:t>Bille 19 : </a:t>
            </a:r>
            <a:r>
              <a:rPr lang="fr-FR" sz="1400" b="1" dirty="0"/>
              <a:t>créer des étapes y compris dans le cahier de cours</a:t>
            </a:r>
            <a:endParaRPr lang="fr-FR" sz="1400" b="1" dirty="0">
              <a:latin typeface="Trebuchet MS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5A4559D-BA01-1643-874B-9CA8C0885626}"/>
              </a:ext>
            </a:extLst>
          </p:cNvPr>
          <p:cNvSpPr txBox="1"/>
          <p:nvPr/>
        </p:nvSpPr>
        <p:spPr>
          <a:xfrm>
            <a:off x="453923" y="2660727"/>
            <a:ext cx="11237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21 : pour les matières non scientifiques, utiliser la méthode des 5W  pour lutter contre le désengagement venant de difficultés à démarrer</a:t>
            </a:r>
            <a:endParaRPr lang="fr-FR" sz="1400" i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B5E48F0-2DD6-3141-925F-9DC6FEFE5490}"/>
              </a:ext>
            </a:extLst>
          </p:cNvPr>
          <p:cNvSpPr txBox="1"/>
          <p:nvPr/>
        </p:nvSpPr>
        <p:spPr>
          <a:xfrm>
            <a:off x="-762978" y="3061213"/>
            <a:ext cx="1171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22 : activités où chacun donne libre  cours aux « associations d’idées personnelles » (</a:t>
            </a:r>
            <a:r>
              <a:rPr lang="fr-FR" sz="1400" b="1" dirty="0">
                <a:sym typeface="Wingdings" pitchFamily="2" charset="2"/>
              </a:rPr>
              <a:t> engagement accessible)</a:t>
            </a:r>
            <a:endParaRPr lang="fr-FR" sz="1400" i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79F4A02-A11E-C94B-A50F-8D6958D875D0}"/>
              </a:ext>
            </a:extLst>
          </p:cNvPr>
          <p:cNvSpPr txBox="1"/>
          <p:nvPr/>
        </p:nvSpPr>
        <p:spPr>
          <a:xfrm>
            <a:off x="15733" y="3867765"/>
            <a:ext cx="7221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24 : choisir parmi plusieurs solutions en synthétisant les indices donnés </a:t>
            </a:r>
            <a:endParaRPr lang="fr-FR" sz="1400" i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A30AF0E-8731-194A-A061-9EA90F141887}"/>
              </a:ext>
            </a:extLst>
          </p:cNvPr>
          <p:cNvSpPr/>
          <p:nvPr/>
        </p:nvSpPr>
        <p:spPr>
          <a:xfrm>
            <a:off x="379490" y="76691"/>
            <a:ext cx="11237975" cy="36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b="1" dirty="0">
                <a:solidFill>
                  <a:schemeClr val="bg1"/>
                </a:solidFill>
              </a:rPr>
              <a:t>Les « billes » pour formateurs</a:t>
            </a:r>
            <a:endParaRPr lang="fr-F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158</Words>
  <Application>Microsoft Macintosh PowerPoint</Application>
  <PresentationFormat>Grand écran</PresentationFormat>
  <Paragraphs>12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Wingdings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2026-04-21T16:19:07Z</dcterms:modified>
</cp:coreProperties>
</file>