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305"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a:srgbClr val="B916FF"/>
    <a:srgbClr val="FF3B00"/>
    <a:srgbClr val="CF00FF"/>
    <a:srgbClr val="002CFF"/>
    <a:srgbClr val="00FF4E"/>
    <a:srgbClr val="7269FC"/>
    <a:srgbClr val="4C7EFB"/>
    <a:srgbClr val="0096FD"/>
    <a:srgbClr val="002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806"/>
    <p:restoredTop sz="92208"/>
  </p:normalViewPr>
  <p:slideViewPr>
    <p:cSldViewPr snapToGrid="0" snapToObjects="1">
      <p:cViewPr varScale="1">
        <p:scale>
          <a:sx n="97" d="100"/>
          <a:sy n="97" d="100"/>
        </p:scale>
        <p:origin x="216" y="480"/>
      </p:cViewPr>
      <p:guideLst/>
    </p:cSldViewPr>
  </p:slideViewPr>
  <p:outlineViewPr>
    <p:cViewPr>
      <p:scale>
        <a:sx n="33" d="100"/>
        <a:sy n="33" d="100"/>
      </p:scale>
      <p:origin x="0" y="0"/>
    </p:cViewPr>
  </p:outlineViewPr>
  <p:notesTextViewPr>
    <p:cViewPr>
      <p:scale>
        <a:sx n="80" d="100"/>
        <a:sy n="8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EE5566-CEB6-6D47-9B80-AC1F44CC5AD2}" type="datetimeFigureOut">
              <a:rPr lang="fr-FR" smtClean="0"/>
              <a:t>24/04/2026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390AC0-DFC8-EA48-B7C5-59D5B90E1B58}" type="slidenum">
              <a:rPr lang="fr-FR" smtClean="0"/>
              <a:t>‹N°›</a:t>
            </a:fld>
            <a:endParaRPr lang="fr-FR"/>
          </a:p>
        </p:txBody>
      </p:sp>
    </p:spTree>
    <p:extLst>
      <p:ext uri="{BB962C8B-B14F-4D97-AF65-F5344CB8AC3E}">
        <p14:creationId xmlns:p14="http://schemas.microsoft.com/office/powerpoint/2010/main" val="534535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228600" indent="-228600" algn="just">
              <a:buAutoNum type="arabicPeriod"/>
            </a:pPr>
            <a:r>
              <a:rPr lang="fr-FR" dirty="0"/>
              <a:t>Le public répartit sur son cahier les 16 mots en 4 catégories : il y a 4 pays, 4 boisson, 4 sports, 4 FRUITS. Une fois que tout le monde l’aura fait j’enlèverai cette image du tableau. Et ils devront mémoriser tous les mots; Au moment où ils ont la sensation que c’est bin (généralement au bout d’une minute) ils doivent retourner la feuille ou changer de page pour ne plus voir les pays mais ressortir par écrit et dans n’importe quel ordre le maximum de mots.</a:t>
            </a:r>
          </a:p>
          <a:p>
            <a:pPr marL="228600" indent="-228600" algn="just">
              <a:buAutoNum type="arabicPeriod"/>
            </a:pPr>
            <a:r>
              <a:rPr lang="fr-FR" dirty="0"/>
              <a:t>Après on fait un petit sondage à main levée : qui a 16 mots trouvés ? 15 ? 14 ? Impressionnant comme faculté de retenir bien plus que 7 mots (qui est la moyenne si on adopte pas de stratégies astucieuses). N.B. Ici ce n’est qu’un exemple des astuces que l’on donnera au fil des 4 jours.</a:t>
            </a:r>
          </a:p>
        </p:txBody>
      </p:sp>
      <p:sp>
        <p:nvSpPr>
          <p:cNvPr id="4" name="Espace réservé du numéro de diapositive 3"/>
          <p:cNvSpPr>
            <a:spLocks noGrp="1"/>
          </p:cNvSpPr>
          <p:nvPr>
            <p:ph type="sldNum" sz="quarter" idx="5"/>
          </p:nvPr>
        </p:nvSpPr>
        <p:spPr/>
        <p:txBody>
          <a:bodyPr/>
          <a:lstStyle/>
          <a:p>
            <a:fld id="{F1390AC0-DFC8-EA48-B7C5-59D5B90E1B58}" type="slidenum">
              <a:rPr lang="fr-FR" smtClean="0"/>
              <a:t>1</a:t>
            </a:fld>
            <a:endParaRPr lang="fr-FR"/>
          </a:p>
        </p:txBody>
      </p:sp>
    </p:spTree>
    <p:extLst>
      <p:ext uri="{BB962C8B-B14F-4D97-AF65-F5344CB8AC3E}">
        <p14:creationId xmlns:p14="http://schemas.microsoft.com/office/powerpoint/2010/main" val="35548547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557895-DCAC-5947-83E8-FFA9665BE57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04DB62D-C055-0E47-B3AB-B71173E46C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59EFF88-E647-8A4D-98EF-2968AFF7F0AF}"/>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A55B1FBF-1961-224F-B313-02DAA22B007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CD92332-03D4-4447-ACDE-114BAD0B0635}"/>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459514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376F4C-38CA-E34C-88E8-E842B73EFD96}"/>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C225CCB-D70C-9B4E-954B-28F1BA7B99C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2E7B19-5C70-894E-89F9-11E160A7C2D4}"/>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BB5EFC4B-CF8D-5046-A887-81433E10E62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354376D-0C66-1C41-805B-3529AE1B281D}"/>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1592945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CC0563F-A53B-114C-BBD0-296CEE2D423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1420B8E-4CCC-BB4B-9E32-E2765C54D95D}"/>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0FF7A0A-418E-EE45-B965-674993610BB1}"/>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8E4E5F23-F1E7-C949-AAA1-E49B7B5021E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4924AE8-2660-9043-BE35-7818BE1F10C4}"/>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111925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8C015A-5070-6945-A76B-26A2EA636CB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582C9AB-B300-7141-A2DC-69A94AE0CD0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50D586D-9014-2B4C-AF3C-E77FA135F438}"/>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FCD36C9E-B8D7-7444-998B-3BA24EC38B3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2085D0D-923E-7C4D-A0C2-F04581B565A9}"/>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408463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9F8346-79FC-744C-B620-D14FA69DA64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91AD7A08-407C-3A4E-94F7-9D13F17E80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7393A65-F313-7444-AC16-1CD3969FF3BB}"/>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7B4007C1-054B-9E41-A97F-078C904EAFC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7AC7D7A-53B1-7E48-9EBF-9D8F782A2509}"/>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437704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86A6DD-4361-4042-951F-3672325F163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5528512-486C-3A49-9591-9ACD74DF08D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3CFE015-48D7-FC4C-A065-5F51AE4DA86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E6CA36F-BBFE-7F48-92A3-A069324FDD12}"/>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CAA93C5C-A98D-7B45-A1FB-BDCBC1B9E70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9E8AE4D-0DAE-554D-82DB-0EF0CC596DAC}"/>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377078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9CEB71-3A54-7E4F-B681-3D336913DEBC}"/>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BEE5BEE-EA08-8346-8CC9-721E69D3E1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FEC86D6-EB1F-B840-A60D-3C7BD70709CA}"/>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73D024E5-DEBF-0242-968E-46014C3835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FBFF97F-75A4-5441-AE66-1B4AB077326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ABA4765-65F5-9C4F-A972-64467CA973A5}"/>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8" name="Espace réservé du pied de page 7">
            <a:extLst>
              <a:ext uri="{FF2B5EF4-FFF2-40B4-BE49-F238E27FC236}">
                <a16:creationId xmlns:a16="http://schemas.microsoft.com/office/drawing/2014/main" id="{70B62071-0037-D344-8C6A-A8DD87970716}"/>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005CD08-EF0C-2841-9869-F8C83237572E}"/>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707895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A64274-6BFF-C54D-BCB6-2D940AEA4D45}"/>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C3F9410-2A51-714E-BFCE-5360C6C49360}"/>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4" name="Espace réservé du pied de page 3">
            <a:extLst>
              <a:ext uri="{FF2B5EF4-FFF2-40B4-BE49-F238E27FC236}">
                <a16:creationId xmlns:a16="http://schemas.microsoft.com/office/drawing/2014/main" id="{E7D62979-E225-F44D-974F-CD8E4CE1008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A8B4E33-6550-D74F-ABCD-4214398CFC4D}"/>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4129301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FB2E8E9-4D0D-B14C-A57A-98D3BA75F7F5}"/>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3" name="Espace réservé du pied de page 2">
            <a:extLst>
              <a:ext uri="{FF2B5EF4-FFF2-40B4-BE49-F238E27FC236}">
                <a16:creationId xmlns:a16="http://schemas.microsoft.com/office/drawing/2014/main" id="{9FA2CB24-45AF-CD42-AF2A-77B5DBADC5D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026DB30-8B4D-F343-9099-7ADD15CC7AF0}"/>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979143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420BD2-1419-1E47-9924-378DCA3DDA9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881EDE11-6843-5640-8639-9486190559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E0B7381-43C7-C44B-83A0-352D1D9106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2B2D439-3257-554F-ADFD-84013AC8F257}"/>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7827F6EB-82EE-F64D-A569-ED369E54A71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CB27E96-F1FA-BB41-B775-DA7EA880B812}"/>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969722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E33EE1-6872-E449-9E97-CB91582A906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7B0768E-5AE6-0745-BAB8-63AD230D85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BBC01C0-8F4D-754E-856B-F939B6F707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6E701D6-DBF7-A640-AAD6-A15CB1AD6466}"/>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FDDC883C-B3A2-7844-A6B1-3EF4AE155EB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CE3374D-A034-9145-B0F9-BA3FAF7A0C62}"/>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1810751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8C124C4-1356-324B-9A92-F3C8084290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AF40F4D5-4298-4F4D-B80B-00CC504020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F1B7628-1616-AF41-834C-96F9CE24E9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02386AB4-591C-D24A-B976-A899AD2907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3BA3F5C2-82DB-684F-B396-BB620E63A0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25DC5F-68E0-D145-B2B4-A3ECAD543859}" type="slidenum">
              <a:rPr lang="fr-FR" smtClean="0"/>
              <a:t>‹N°›</a:t>
            </a:fld>
            <a:endParaRPr lang="fr-FR"/>
          </a:p>
        </p:txBody>
      </p:sp>
    </p:spTree>
    <p:extLst>
      <p:ext uri="{BB962C8B-B14F-4D97-AF65-F5344CB8AC3E}">
        <p14:creationId xmlns:p14="http://schemas.microsoft.com/office/powerpoint/2010/main" val="4097189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neurosup.f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6F15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ZoneTexte 6">
            <a:extLst>
              <a:ext uri="{FF2B5EF4-FFF2-40B4-BE49-F238E27FC236}">
                <a16:creationId xmlns:a16="http://schemas.microsoft.com/office/drawing/2014/main" id="{9BF8E714-51C1-9740-AAA5-C7FEFD4A7E57}"/>
              </a:ext>
            </a:extLst>
          </p:cNvPr>
          <p:cNvSpPr txBox="1"/>
          <p:nvPr/>
        </p:nvSpPr>
        <p:spPr>
          <a:xfrm>
            <a:off x="477012" y="6507725"/>
            <a:ext cx="1412951" cy="276999"/>
          </a:xfrm>
          <a:prstGeom prst="rect">
            <a:avLst/>
          </a:prstGeom>
          <a:noFill/>
        </p:spPr>
        <p:txBody>
          <a:bodyPr wrap="square">
            <a:spAutoFit/>
          </a:bodyPr>
          <a:lstStyle/>
          <a:p>
            <a:pPr algn="just"/>
            <a:r>
              <a:rPr lang="fr-FR" sz="1200" b="1" dirty="0">
                <a:solidFill>
                  <a:schemeClr val="bg1"/>
                </a:solidFill>
                <a:hlinkClick r:id="rId3">
                  <a:extLst>
                    <a:ext uri="{A12FA001-AC4F-418D-AE19-62706E023703}">
                      <ahyp:hlinkClr xmlns:ahyp="http://schemas.microsoft.com/office/drawing/2018/hyperlinkcolor" val="tx"/>
                    </a:ext>
                  </a:extLst>
                </a:hlinkClick>
              </a:rPr>
              <a:t>www.neurosup.fr</a:t>
            </a:r>
            <a:endParaRPr lang="fr-FR" sz="1200" dirty="0">
              <a:solidFill>
                <a:schemeClr val="bg1"/>
              </a:solidFill>
              <a:effectLst/>
            </a:endParaRPr>
          </a:p>
        </p:txBody>
      </p:sp>
      <p:sp>
        <p:nvSpPr>
          <p:cNvPr id="8" name="Freeform 3">
            <a:extLst>
              <a:ext uri="{FF2B5EF4-FFF2-40B4-BE49-F238E27FC236}">
                <a16:creationId xmlns:a16="http://schemas.microsoft.com/office/drawing/2014/main" id="{E926BD54-DB9A-1F4D-925B-235243C82A30}"/>
              </a:ext>
            </a:extLst>
          </p:cNvPr>
          <p:cNvSpPr/>
          <p:nvPr/>
        </p:nvSpPr>
        <p:spPr>
          <a:xfrm>
            <a:off x="2069013" y="1985808"/>
            <a:ext cx="1501271" cy="4227681"/>
          </a:xfrm>
          <a:custGeom>
            <a:avLst/>
            <a:gdLst>
              <a:gd name="f0" fmla="val 10800000"/>
              <a:gd name="f1" fmla="val 5400000"/>
              <a:gd name="f2" fmla="val 180"/>
              <a:gd name="f3" fmla="val w"/>
              <a:gd name="f4" fmla="val h"/>
              <a:gd name="f5" fmla="val 0"/>
              <a:gd name="f6" fmla="val 21600"/>
              <a:gd name="f7" fmla="val 1"/>
              <a:gd name="f8" fmla="+- 0 0 0"/>
              <a:gd name="f9" fmla="*/ f3 1 21600"/>
              <a:gd name="f10" fmla="*/ f4 1 21600"/>
              <a:gd name="f11" fmla="val f5"/>
              <a:gd name="f12" fmla="val f6"/>
              <a:gd name="f13" fmla="*/ f8 f0 1"/>
              <a:gd name="f14" fmla="+- f12 0 f11"/>
              <a:gd name="f15" fmla="*/ f13 1 f2"/>
              <a:gd name="f16" fmla="*/ f14 1 21600"/>
              <a:gd name="f17" fmla="*/ 1 f14 1"/>
              <a:gd name="f18" fmla="*/ 21600 f14 1"/>
              <a:gd name="f19" fmla="+- f15 0 f1"/>
              <a:gd name="f20" fmla="*/ f17 1 21600"/>
              <a:gd name="f21" fmla="*/ f18 1 21600"/>
              <a:gd name="f22" fmla="*/ 0 1 f16"/>
              <a:gd name="f23" fmla="*/ f12 1 f16"/>
              <a:gd name="f24" fmla="*/ f20 1 f16"/>
              <a:gd name="f25" fmla="*/ f21 1 f16"/>
              <a:gd name="f26" fmla="*/ f22 f9 1"/>
              <a:gd name="f27" fmla="*/ f23 f9 1"/>
              <a:gd name="f28" fmla="*/ f23 f10 1"/>
              <a:gd name="f29" fmla="*/ f22 f10 1"/>
              <a:gd name="f30" fmla="*/ f24 f9 1"/>
              <a:gd name="f31" fmla="*/ f24 f10 1"/>
              <a:gd name="f32" fmla="*/ f25 f9 1"/>
              <a:gd name="f33" fmla="*/ f25 f10 1"/>
            </a:gdLst>
            <a:ahLst/>
            <a:cxnLst>
              <a:cxn ang="3cd4">
                <a:pos x="hc" y="t"/>
              </a:cxn>
              <a:cxn ang="0">
                <a:pos x="r" y="vc"/>
              </a:cxn>
              <a:cxn ang="cd4">
                <a:pos x="hc" y="b"/>
              </a:cxn>
              <a:cxn ang="cd2">
                <a:pos x="l" y="vc"/>
              </a:cxn>
              <a:cxn ang="f19">
                <a:pos x="f30" y="f31"/>
              </a:cxn>
              <a:cxn ang="f19">
                <a:pos x="f32" y="f31"/>
              </a:cxn>
              <a:cxn ang="f19">
                <a:pos x="f32" y="f33"/>
              </a:cxn>
              <a:cxn ang="f19">
                <a:pos x="f30" y="f33"/>
              </a:cxn>
              <a:cxn ang="f19">
                <a:pos x="f30" y="f31"/>
              </a:cxn>
            </a:cxnLst>
            <a:rect l="f26" t="f29" r="f27" b="f28"/>
            <a:pathLst>
              <a:path w="21600" h="21600">
                <a:moveTo>
                  <a:pt x="f7" y="f7"/>
                </a:moveTo>
                <a:lnTo>
                  <a:pt x="f6" y="f7"/>
                </a:lnTo>
                <a:lnTo>
                  <a:pt x="f6" y="f6"/>
                </a:lnTo>
                <a:lnTo>
                  <a:pt x="f7" y="f6"/>
                </a:lnTo>
                <a:lnTo>
                  <a:pt x="f7" y="f7"/>
                </a:lnTo>
                <a:close/>
              </a:path>
            </a:pathLst>
          </a:custGeom>
          <a:noFill/>
          <a:ln cap="flat">
            <a:noFill/>
            <a:prstDash val="solid"/>
          </a:ln>
        </p:spPr>
        <p:txBody>
          <a:bodyPr vert="horz" wrap="square" lIns="68256" tIns="33965" rIns="68256" bIns="33965" anchor="t" anchorCtr="1" compatLnSpc="0">
            <a:spAutoFit/>
          </a:bodyPr>
          <a:lstStyle/>
          <a:p>
            <a:pPr algn="ctr">
              <a:lnSpc>
                <a:spcPct val="97000"/>
              </a:lnSpc>
              <a:tabLst>
                <a:tab pos="0" algn="l"/>
                <a:tab pos="406280" algn="l"/>
                <a:tab pos="813540" algn="l"/>
                <a:tab pos="1221127" algn="l"/>
                <a:tab pos="1628714" algn="l"/>
                <a:tab pos="2036301" algn="l"/>
                <a:tab pos="2443888" algn="l"/>
                <a:tab pos="2851474" algn="l"/>
                <a:tab pos="3259062" algn="l"/>
                <a:tab pos="3666647" algn="l"/>
                <a:tab pos="4074235" algn="l"/>
                <a:tab pos="4481822" algn="l"/>
                <a:tab pos="4889409" algn="l"/>
                <a:tab pos="5296996" algn="l"/>
                <a:tab pos="5704582" algn="l"/>
                <a:tab pos="6112169" algn="l"/>
                <a:tab pos="6519755" algn="l"/>
                <a:tab pos="6927343" algn="l"/>
                <a:tab pos="7334930" algn="l"/>
                <a:tab pos="7742517" algn="l"/>
                <a:tab pos="8150103" algn="l"/>
              </a:tabLst>
            </a:pPr>
            <a:r>
              <a:rPr lang="fr-FR" b="1" dirty="0">
                <a:solidFill>
                  <a:srgbClr val="000000"/>
                </a:solidFill>
                <a:latin typeface="Trebuchet MS" pitchFamily="34"/>
                <a:ea typeface="Arial Unicode MS" pitchFamily="34"/>
                <a:cs typeface="Arial Unicode MS" pitchFamily="34"/>
              </a:rPr>
              <a:t>Fraise</a:t>
            </a:r>
          </a:p>
          <a:p>
            <a:pPr algn="ctr">
              <a:lnSpc>
                <a:spcPct val="97000"/>
              </a:lnSpc>
              <a:tabLst>
                <a:tab pos="0" algn="l"/>
                <a:tab pos="406280" algn="l"/>
                <a:tab pos="813540" algn="l"/>
                <a:tab pos="1221127" algn="l"/>
                <a:tab pos="1628714" algn="l"/>
                <a:tab pos="2036301" algn="l"/>
                <a:tab pos="2443888" algn="l"/>
                <a:tab pos="2851474" algn="l"/>
                <a:tab pos="3259062" algn="l"/>
                <a:tab pos="3666647" algn="l"/>
                <a:tab pos="4074235" algn="l"/>
                <a:tab pos="4481822" algn="l"/>
                <a:tab pos="4889409" algn="l"/>
                <a:tab pos="5296996" algn="l"/>
                <a:tab pos="5704582" algn="l"/>
                <a:tab pos="6112169" algn="l"/>
                <a:tab pos="6519755" algn="l"/>
                <a:tab pos="6927343" algn="l"/>
                <a:tab pos="7334930" algn="l"/>
                <a:tab pos="7742517" algn="l"/>
                <a:tab pos="8150103" algn="l"/>
              </a:tabLst>
            </a:pPr>
            <a:r>
              <a:rPr lang="fr-FR" b="1" dirty="0">
                <a:solidFill>
                  <a:srgbClr val="000000"/>
                </a:solidFill>
                <a:latin typeface="Trebuchet MS" pitchFamily="34"/>
                <a:ea typeface="Arial Unicode MS" pitchFamily="34"/>
                <a:cs typeface="Arial Unicode MS" pitchFamily="34"/>
              </a:rPr>
              <a:t>Tennis</a:t>
            </a:r>
          </a:p>
          <a:p>
            <a:pPr algn="ctr">
              <a:lnSpc>
                <a:spcPct val="97000"/>
              </a:lnSpc>
              <a:tabLst>
                <a:tab pos="0" algn="l"/>
                <a:tab pos="406280" algn="l"/>
                <a:tab pos="813540" algn="l"/>
                <a:tab pos="1221127" algn="l"/>
                <a:tab pos="1628714" algn="l"/>
                <a:tab pos="2036301" algn="l"/>
                <a:tab pos="2443888" algn="l"/>
                <a:tab pos="2851474" algn="l"/>
                <a:tab pos="3259062" algn="l"/>
                <a:tab pos="3666647" algn="l"/>
                <a:tab pos="4074235" algn="l"/>
                <a:tab pos="4481822" algn="l"/>
                <a:tab pos="4889409" algn="l"/>
                <a:tab pos="5296996" algn="l"/>
                <a:tab pos="5704582" algn="l"/>
                <a:tab pos="6112169" algn="l"/>
                <a:tab pos="6519755" algn="l"/>
                <a:tab pos="6927343" algn="l"/>
                <a:tab pos="7334930" algn="l"/>
                <a:tab pos="7742517" algn="l"/>
                <a:tab pos="8150103" algn="l"/>
              </a:tabLst>
            </a:pPr>
            <a:r>
              <a:rPr lang="fr-FR" b="1" dirty="0">
                <a:solidFill>
                  <a:srgbClr val="000000"/>
                </a:solidFill>
                <a:latin typeface="Trebuchet MS" pitchFamily="34"/>
                <a:ea typeface="Arial Unicode MS" pitchFamily="34"/>
                <a:cs typeface="Arial Unicode MS" pitchFamily="34"/>
              </a:rPr>
              <a:t>Pomme</a:t>
            </a:r>
          </a:p>
          <a:p>
            <a:pPr algn="ctr">
              <a:lnSpc>
                <a:spcPct val="97000"/>
              </a:lnSpc>
              <a:tabLst>
                <a:tab pos="0" algn="l"/>
                <a:tab pos="406280" algn="l"/>
                <a:tab pos="813540" algn="l"/>
                <a:tab pos="1221127" algn="l"/>
                <a:tab pos="1628714" algn="l"/>
                <a:tab pos="2036301" algn="l"/>
                <a:tab pos="2443888" algn="l"/>
                <a:tab pos="2851474" algn="l"/>
                <a:tab pos="3259062" algn="l"/>
                <a:tab pos="3666647" algn="l"/>
                <a:tab pos="4074235" algn="l"/>
                <a:tab pos="4481822" algn="l"/>
                <a:tab pos="4889409" algn="l"/>
                <a:tab pos="5296996" algn="l"/>
                <a:tab pos="5704582" algn="l"/>
                <a:tab pos="6112169" algn="l"/>
                <a:tab pos="6519755" algn="l"/>
                <a:tab pos="6927343" algn="l"/>
                <a:tab pos="7334930" algn="l"/>
                <a:tab pos="7742517" algn="l"/>
                <a:tab pos="8150103" algn="l"/>
              </a:tabLst>
            </a:pPr>
            <a:r>
              <a:rPr lang="fr-FR" b="1" dirty="0">
                <a:solidFill>
                  <a:srgbClr val="000000"/>
                </a:solidFill>
                <a:latin typeface="Trebuchet MS" pitchFamily="34"/>
                <a:ea typeface="Arial Unicode MS" pitchFamily="34"/>
                <a:cs typeface="Arial Unicode MS" pitchFamily="34"/>
              </a:rPr>
              <a:t>Allemagne</a:t>
            </a:r>
          </a:p>
          <a:p>
            <a:pPr algn="ctr">
              <a:lnSpc>
                <a:spcPct val="97000"/>
              </a:lnSpc>
              <a:tabLst>
                <a:tab pos="0" algn="l"/>
                <a:tab pos="406280" algn="l"/>
                <a:tab pos="813540" algn="l"/>
                <a:tab pos="1221127" algn="l"/>
                <a:tab pos="1628714" algn="l"/>
                <a:tab pos="2036301" algn="l"/>
                <a:tab pos="2443888" algn="l"/>
                <a:tab pos="2851474" algn="l"/>
                <a:tab pos="3259062" algn="l"/>
                <a:tab pos="3666647" algn="l"/>
                <a:tab pos="4074235" algn="l"/>
                <a:tab pos="4481822" algn="l"/>
                <a:tab pos="4889409" algn="l"/>
                <a:tab pos="5296996" algn="l"/>
                <a:tab pos="5704582" algn="l"/>
                <a:tab pos="6112169" algn="l"/>
                <a:tab pos="6519755" algn="l"/>
                <a:tab pos="6927343" algn="l"/>
                <a:tab pos="7334930" algn="l"/>
                <a:tab pos="7742517" algn="l"/>
                <a:tab pos="8150103" algn="l"/>
              </a:tabLst>
            </a:pPr>
            <a:r>
              <a:rPr lang="fr-FR" b="1" dirty="0">
                <a:solidFill>
                  <a:srgbClr val="000000"/>
                </a:solidFill>
                <a:latin typeface="Trebuchet MS" pitchFamily="34"/>
                <a:ea typeface="Arial Unicode MS" pitchFamily="34"/>
                <a:cs typeface="Arial Unicode MS" pitchFamily="34"/>
              </a:rPr>
              <a:t>Eau</a:t>
            </a:r>
          </a:p>
          <a:p>
            <a:pPr algn="ctr">
              <a:lnSpc>
                <a:spcPct val="97000"/>
              </a:lnSpc>
              <a:tabLst>
                <a:tab pos="0" algn="l"/>
                <a:tab pos="406280" algn="l"/>
                <a:tab pos="813540" algn="l"/>
                <a:tab pos="1221127" algn="l"/>
                <a:tab pos="1628714" algn="l"/>
                <a:tab pos="2036301" algn="l"/>
                <a:tab pos="2443888" algn="l"/>
                <a:tab pos="2851474" algn="l"/>
                <a:tab pos="3259062" algn="l"/>
                <a:tab pos="3666647" algn="l"/>
                <a:tab pos="4074235" algn="l"/>
                <a:tab pos="4481822" algn="l"/>
                <a:tab pos="4889409" algn="l"/>
                <a:tab pos="5296996" algn="l"/>
                <a:tab pos="5704582" algn="l"/>
                <a:tab pos="6112169" algn="l"/>
                <a:tab pos="6519755" algn="l"/>
                <a:tab pos="6927343" algn="l"/>
                <a:tab pos="7334930" algn="l"/>
                <a:tab pos="7742517" algn="l"/>
                <a:tab pos="8150103" algn="l"/>
              </a:tabLst>
            </a:pPr>
            <a:r>
              <a:rPr lang="fr-FR" b="1" dirty="0">
                <a:solidFill>
                  <a:srgbClr val="000000"/>
                </a:solidFill>
                <a:latin typeface="Trebuchet MS" pitchFamily="34"/>
                <a:ea typeface="Arial Unicode MS" pitchFamily="34"/>
                <a:cs typeface="Arial Unicode MS" pitchFamily="34"/>
              </a:rPr>
              <a:t>France</a:t>
            </a:r>
          </a:p>
          <a:p>
            <a:pPr algn="ctr">
              <a:lnSpc>
                <a:spcPct val="97000"/>
              </a:lnSpc>
              <a:tabLst>
                <a:tab pos="0" algn="l"/>
                <a:tab pos="406280" algn="l"/>
                <a:tab pos="813540" algn="l"/>
                <a:tab pos="1221127" algn="l"/>
                <a:tab pos="1628714" algn="l"/>
                <a:tab pos="2036301" algn="l"/>
                <a:tab pos="2443888" algn="l"/>
                <a:tab pos="2851474" algn="l"/>
                <a:tab pos="3259062" algn="l"/>
                <a:tab pos="3666647" algn="l"/>
                <a:tab pos="4074235" algn="l"/>
                <a:tab pos="4481822" algn="l"/>
                <a:tab pos="4889409" algn="l"/>
                <a:tab pos="5296996" algn="l"/>
                <a:tab pos="5704582" algn="l"/>
                <a:tab pos="6112169" algn="l"/>
                <a:tab pos="6519755" algn="l"/>
                <a:tab pos="6927343" algn="l"/>
                <a:tab pos="7334930" algn="l"/>
                <a:tab pos="7742517" algn="l"/>
                <a:tab pos="8150103" algn="l"/>
              </a:tabLst>
            </a:pPr>
            <a:r>
              <a:rPr lang="fr-FR" b="1" dirty="0">
                <a:solidFill>
                  <a:srgbClr val="000000"/>
                </a:solidFill>
                <a:latin typeface="Trebuchet MS" pitchFamily="34"/>
                <a:ea typeface="Arial Unicode MS" pitchFamily="34"/>
                <a:cs typeface="Arial Unicode MS" pitchFamily="34"/>
              </a:rPr>
              <a:t>Football</a:t>
            </a:r>
          </a:p>
          <a:p>
            <a:pPr algn="ctr">
              <a:lnSpc>
                <a:spcPct val="97000"/>
              </a:lnSpc>
              <a:tabLst>
                <a:tab pos="0" algn="l"/>
                <a:tab pos="406280" algn="l"/>
                <a:tab pos="813540" algn="l"/>
                <a:tab pos="1221127" algn="l"/>
                <a:tab pos="1628714" algn="l"/>
                <a:tab pos="2036301" algn="l"/>
                <a:tab pos="2443888" algn="l"/>
                <a:tab pos="2851474" algn="l"/>
                <a:tab pos="3259062" algn="l"/>
                <a:tab pos="3666647" algn="l"/>
                <a:tab pos="4074235" algn="l"/>
                <a:tab pos="4481822" algn="l"/>
                <a:tab pos="4889409" algn="l"/>
                <a:tab pos="5296996" algn="l"/>
                <a:tab pos="5704582" algn="l"/>
                <a:tab pos="6112169" algn="l"/>
                <a:tab pos="6519755" algn="l"/>
                <a:tab pos="6927343" algn="l"/>
                <a:tab pos="7334930" algn="l"/>
                <a:tab pos="7742517" algn="l"/>
                <a:tab pos="8150103" algn="l"/>
              </a:tabLst>
            </a:pPr>
            <a:r>
              <a:rPr lang="fr-FR" b="1" dirty="0">
                <a:solidFill>
                  <a:srgbClr val="000000"/>
                </a:solidFill>
                <a:latin typeface="Trebuchet MS" pitchFamily="34"/>
                <a:ea typeface="Arial Unicode MS" pitchFamily="34"/>
                <a:cs typeface="Arial Unicode MS" pitchFamily="34"/>
              </a:rPr>
              <a:t>Poire</a:t>
            </a:r>
          </a:p>
          <a:p>
            <a:pPr algn="ctr">
              <a:lnSpc>
                <a:spcPct val="97000"/>
              </a:lnSpc>
              <a:tabLst>
                <a:tab pos="0" algn="l"/>
                <a:tab pos="406280" algn="l"/>
                <a:tab pos="813540" algn="l"/>
                <a:tab pos="1221127" algn="l"/>
                <a:tab pos="1628714" algn="l"/>
                <a:tab pos="2036301" algn="l"/>
                <a:tab pos="2443888" algn="l"/>
                <a:tab pos="2851474" algn="l"/>
                <a:tab pos="3259062" algn="l"/>
                <a:tab pos="3666647" algn="l"/>
                <a:tab pos="4074235" algn="l"/>
                <a:tab pos="4481822" algn="l"/>
                <a:tab pos="4889409" algn="l"/>
                <a:tab pos="5296996" algn="l"/>
                <a:tab pos="5704582" algn="l"/>
                <a:tab pos="6112169" algn="l"/>
                <a:tab pos="6519755" algn="l"/>
                <a:tab pos="6927343" algn="l"/>
                <a:tab pos="7334930" algn="l"/>
                <a:tab pos="7742517" algn="l"/>
                <a:tab pos="8150103" algn="l"/>
              </a:tabLst>
            </a:pPr>
            <a:r>
              <a:rPr lang="fr-FR" b="1" dirty="0">
                <a:solidFill>
                  <a:srgbClr val="000000"/>
                </a:solidFill>
                <a:latin typeface="Trebuchet MS" pitchFamily="34"/>
                <a:ea typeface="Arial Unicode MS" pitchFamily="34"/>
                <a:cs typeface="Arial Unicode MS" pitchFamily="34"/>
              </a:rPr>
              <a:t>Vin</a:t>
            </a:r>
          </a:p>
          <a:p>
            <a:pPr algn="ctr">
              <a:lnSpc>
                <a:spcPct val="97000"/>
              </a:lnSpc>
              <a:tabLst>
                <a:tab pos="0" algn="l"/>
                <a:tab pos="406280" algn="l"/>
                <a:tab pos="813540" algn="l"/>
                <a:tab pos="1221127" algn="l"/>
                <a:tab pos="1628714" algn="l"/>
                <a:tab pos="2036301" algn="l"/>
                <a:tab pos="2443888" algn="l"/>
                <a:tab pos="2851474" algn="l"/>
                <a:tab pos="3259062" algn="l"/>
                <a:tab pos="3666647" algn="l"/>
                <a:tab pos="4074235" algn="l"/>
                <a:tab pos="4481822" algn="l"/>
                <a:tab pos="4889409" algn="l"/>
                <a:tab pos="5296996" algn="l"/>
                <a:tab pos="5704582" algn="l"/>
                <a:tab pos="6112169" algn="l"/>
                <a:tab pos="6519755" algn="l"/>
                <a:tab pos="6927343" algn="l"/>
                <a:tab pos="7334930" algn="l"/>
                <a:tab pos="7742517" algn="l"/>
                <a:tab pos="8150103" algn="l"/>
              </a:tabLst>
            </a:pPr>
            <a:r>
              <a:rPr lang="fr-FR" b="1" dirty="0">
                <a:solidFill>
                  <a:srgbClr val="000000"/>
                </a:solidFill>
                <a:latin typeface="Trebuchet MS" pitchFamily="34"/>
                <a:ea typeface="Arial Unicode MS" pitchFamily="34"/>
                <a:cs typeface="Arial Unicode MS" pitchFamily="34"/>
              </a:rPr>
              <a:t>Coca</a:t>
            </a:r>
          </a:p>
          <a:p>
            <a:pPr algn="ctr">
              <a:lnSpc>
                <a:spcPct val="97000"/>
              </a:lnSpc>
              <a:tabLst>
                <a:tab pos="0" algn="l"/>
                <a:tab pos="406280" algn="l"/>
                <a:tab pos="813540" algn="l"/>
                <a:tab pos="1221127" algn="l"/>
                <a:tab pos="1628714" algn="l"/>
                <a:tab pos="2036301" algn="l"/>
                <a:tab pos="2443888" algn="l"/>
                <a:tab pos="2851474" algn="l"/>
                <a:tab pos="3259062" algn="l"/>
                <a:tab pos="3666647" algn="l"/>
                <a:tab pos="4074235" algn="l"/>
                <a:tab pos="4481822" algn="l"/>
                <a:tab pos="4889409" algn="l"/>
                <a:tab pos="5296996" algn="l"/>
                <a:tab pos="5704582" algn="l"/>
                <a:tab pos="6112169" algn="l"/>
                <a:tab pos="6519755" algn="l"/>
                <a:tab pos="6927343" algn="l"/>
                <a:tab pos="7334930" algn="l"/>
                <a:tab pos="7742517" algn="l"/>
                <a:tab pos="8150103" algn="l"/>
              </a:tabLst>
            </a:pPr>
            <a:r>
              <a:rPr lang="fr-FR" b="1" dirty="0">
                <a:solidFill>
                  <a:srgbClr val="000000"/>
                </a:solidFill>
                <a:latin typeface="Trebuchet MS" pitchFamily="34"/>
                <a:ea typeface="Arial Unicode MS" pitchFamily="34"/>
                <a:cs typeface="Arial Unicode MS" pitchFamily="34"/>
              </a:rPr>
              <a:t>Sénégal</a:t>
            </a:r>
          </a:p>
          <a:p>
            <a:pPr algn="ctr">
              <a:lnSpc>
                <a:spcPct val="97000"/>
              </a:lnSpc>
              <a:tabLst>
                <a:tab pos="0" algn="l"/>
                <a:tab pos="406280" algn="l"/>
                <a:tab pos="813540" algn="l"/>
                <a:tab pos="1221127" algn="l"/>
                <a:tab pos="1628714" algn="l"/>
                <a:tab pos="2036301" algn="l"/>
                <a:tab pos="2443888" algn="l"/>
                <a:tab pos="2851474" algn="l"/>
                <a:tab pos="3259062" algn="l"/>
                <a:tab pos="3666647" algn="l"/>
                <a:tab pos="4074235" algn="l"/>
                <a:tab pos="4481822" algn="l"/>
                <a:tab pos="4889409" algn="l"/>
                <a:tab pos="5296996" algn="l"/>
                <a:tab pos="5704582" algn="l"/>
                <a:tab pos="6112169" algn="l"/>
                <a:tab pos="6519755" algn="l"/>
                <a:tab pos="6927343" algn="l"/>
                <a:tab pos="7334930" algn="l"/>
                <a:tab pos="7742517" algn="l"/>
                <a:tab pos="8150103" algn="l"/>
              </a:tabLst>
            </a:pPr>
            <a:r>
              <a:rPr lang="fr-FR" b="1" dirty="0">
                <a:solidFill>
                  <a:srgbClr val="000000"/>
                </a:solidFill>
                <a:latin typeface="Trebuchet MS" pitchFamily="34"/>
                <a:ea typeface="Arial Unicode MS" pitchFamily="34"/>
                <a:cs typeface="Arial Unicode MS" pitchFamily="34"/>
              </a:rPr>
              <a:t>Rugby</a:t>
            </a:r>
          </a:p>
          <a:p>
            <a:pPr algn="ctr">
              <a:lnSpc>
                <a:spcPct val="97000"/>
              </a:lnSpc>
              <a:tabLst>
                <a:tab pos="0" algn="l"/>
                <a:tab pos="406280" algn="l"/>
                <a:tab pos="813540" algn="l"/>
                <a:tab pos="1221127" algn="l"/>
                <a:tab pos="1628714" algn="l"/>
                <a:tab pos="2036301" algn="l"/>
                <a:tab pos="2443888" algn="l"/>
                <a:tab pos="2851474" algn="l"/>
                <a:tab pos="3259062" algn="l"/>
                <a:tab pos="3666647" algn="l"/>
                <a:tab pos="4074235" algn="l"/>
                <a:tab pos="4481822" algn="l"/>
                <a:tab pos="4889409" algn="l"/>
                <a:tab pos="5296996" algn="l"/>
                <a:tab pos="5704582" algn="l"/>
                <a:tab pos="6112169" algn="l"/>
                <a:tab pos="6519755" algn="l"/>
                <a:tab pos="6927343" algn="l"/>
                <a:tab pos="7334930" algn="l"/>
                <a:tab pos="7742517" algn="l"/>
                <a:tab pos="8150103" algn="l"/>
              </a:tabLst>
            </a:pPr>
            <a:r>
              <a:rPr lang="fr-FR" b="1" dirty="0">
                <a:solidFill>
                  <a:srgbClr val="000000"/>
                </a:solidFill>
                <a:latin typeface="Trebuchet MS" pitchFamily="34"/>
                <a:ea typeface="Arial Unicode MS" pitchFamily="34"/>
                <a:cs typeface="Arial Unicode MS" pitchFamily="34"/>
              </a:rPr>
              <a:t>Volley</a:t>
            </a:r>
          </a:p>
          <a:p>
            <a:pPr algn="ctr">
              <a:lnSpc>
                <a:spcPct val="97000"/>
              </a:lnSpc>
              <a:tabLst>
                <a:tab pos="0" algn="l"/>
                <a:tab pos="406280" algn="l"/>
                <a:tab pos="813540" algn="l"/>
                <a:tab pos="1221127" algn="l"/>
                <a:tab pos="1628714" algn="l"/>
                <a:tab pos="2036301" algn="l"/>
                <a:tab pos="2443888" algn="l"/>
                <a:tab pos="2851474" algn="l"/>
                <a:tab pos="3259062" algn="l"/>
                <a:tab pos="3666647" algn="l"/>
                <a:tab pos="4074235" algn="l"/>
                <a:tab pos="4481822" algn="l"/>
                <a:tab pos="4889409" algn="l"/>
                <a:tab pos="5296996" algn="l"/>
                <a:tab pos="5704582" algn="l"/>
                <a:tab pos="6112169" algn="l"/>
                <a:tab pos="6519755" algn="l"/>
                <a:tab pos="6927343" algn="l"/>
                <a:tab pos="7334930" algn="l"/>
                <a:tab pos="7742517" algn="l"/>
                <a:tab pos="8150103" algn="l"/>
              </a:tabLst>
            </a:pPr>
            <a:r>
              <a:rPr lang="fr-FR" b="1" dirty="0">
                <a:solidFill>
                  <a:srgbClr val="000000"/>
                </a:solidFill>
                <a:latin typeface="Trebuchet MS" pitchFamily="34"/>
                <a:ea typeface="Arial Unicode MS" pitchFamily="34"/>
                <a:cs typeface="Arial Unicode MS" pitchFamily="34"/>
              </a:rPr>
              <a:t>Orangina</a:t>
            </a:r>
          </a:p>
          <a:p>
            <a:pPr algn="ctr">
              <a:lnSpc>
                <a:spcPct val="97000"/>
              </a:lnSpc>
              <a:tabLst>
                <a:tab pos="0" algn="l"/>
                <a:tab pos="406280" algn="l"/>
                <a:tab pos="813540" algn="l"/>
                <a:tab pos="1221127" algn="l"/>
                <a:tab pos="1628714" algn="l"/>
                <a:tab pos="2036301" algn="l"/>
                <a:tab pos="2443888" algn="l"/>
                <a:tab pos="2851474" algn="l"/>
                <a:tab pos="3259062" algn="l"/>
                <a:tab pos="3666647" algn="l"/>
                <a:tab pos="4074235" algn="l"/>
                <a:tab pos="4481822" algn="l"/>
                <a:tab pos="4889409" algn="l"/>
                <a:tab pos="5296996" algn="l"/>
                <a:tab pos="5704582" algn="l"/>
                <a:tab pos="6112169" algn="l"/>
                <a:tab pos="6519755" algn="l"/>
                <a:tab pos="6927343" algn="l"/>
                <a:tab pos="7334930" algn="l"/>
                <a:tab pos="7742517" algn="l"/>
                <a:tab pos="8150103" algn="l"/>
              </a:tabLst>
            </a:pPr>
            <a:r>
              <a:rPr lang="fr-FR" b="1" dirty="0">
                <a:solidFill>
                  <a:srgbClr val="000000"/>
                </a:solidFill>
                <a:latin typeface="Trebuchet MS" pitchFamily="34"/>
                <a:ea typeface="Arial Unicode MS" pitchFamily="34"/>
                <a:cs typeface="Arial Unicode MS" pitchFamily="34"/>
              </a:rPr>
              <a:t>Kiwi</a:t>
            </a:r>
          </a:p>
          <a:p>
            <a:pPr algn="ctr">
              <a:lnSpc>
                <a:spcPct val="97000"/>
              </a:lnSpc>
              <a:tabLst>
                <a:tab pos="0" algn="l"/>
                <a:tab pos="406280" algn="l"/>
                <a:tab pos="813540" algn="l"/>
                <a:tab pos="1221127" algn="l"/>
                <a:tab pos="1628714" algn="l"/>
                <a:tab pos="2036301" algn="l"/>
                <a:tab pos="2443888" algn="l"/>
                <a:tab pos="2851474" algn="l"/>
                <a:tab pos="3259062" algn="l"/>
                <a:tab pos="3666647" algn="l"/>
                <a:tab pos="4074235" algn="l"/>
                <a:tab pos="4481822" algn="l"/>
                <a:tab pos="4889409" algn="l"/>
                <a:tab pos="5296996" algn="l"/>
                <a:tab pos="5704582" algn="l"/>
                <a:tab pos="6112169" algn="l"/>
                <a:tab pos="6519755" algn="l"/>
                <a:tab pos="6927343" algn="l"/>
                <a:tab pos="7334930" algn="l"/>
                <a:tab pos="7742517" algn="l"/>
                <a:tab pos="8150103" algn="l"/>
              </a:tabLst>
            </a:pPr>
            <a:r>
              <a:rPr lang="fr-FR" b="1" dirty="0">
                <a:solidFill>
                  <a:srgbClr val="000000"/>
                </a:solidFill>
                <a:latin typeface="Trebuchet MS" pitchFamily="34"/>
                <a:ea typeface="Arial Unicode MS" pitchFamily="34"/>
                <a:cs typeface="Arial Unicode MS" pitchFamily="34"/>
              </a:rPr>
              <a:t>Chine</a:t>
            </a:r>
            <a:endParaRPr lang="fr-FR" dirty="0">
              <a:solidFill>
                <a:srgbClr val="000000"/>
              </a:solidFill>
              <a:latin typeface="Trebuchet MS" pitchFamily="34"/>
              <a:ea typeface="Arial Unicode MS" pitchFamily="34"/>
              <a:cs typeface="Arial Unicode MS" pitchFamily="34"/>
            </a:endParaRPr>
          </a:p>
        </p:txBody>
      </p:sp>
      <p:cxnSp>
        <p:nvCxnSpPr>
          <p:cNvPr id="9" name="Connecteur droit 8">
            <a:extLst>
              <a:ext uri="{FF2B5EF4-FFF2-40B4-BE49-F238E27FC236}">
                <a16:creationId xmlns:a16="http://schemas.microsoft.com/office/drawing/2014/main" id="{98939EDF-04DE-284C-BB4D-3A9E0A36C47F}"/>
              </a:ext>
            </a:extLst>
          </p:cNvPr>
          <p:cNvCxnSpPr>
            <a:cxnSpLocks/>
          </p:cNvCxnSpPr>
          <p:nvPr/>
        </p:nvCxnSpPr>
        <p:spPr>
          <a:xfrm>
            <a:off x="5228212" y="1602327"/>
            <a:ext cx="0" cy="460381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Connecteur droit 9">
            <a:extLst>
              <a:ext uri="{FF2B5EF4-FFF2-40B4-BE49-F238E27FC236}">
                <a16:creationId xmlns:a16="http://schemas.microsoft.com/office/drawing/2014/main" id="{5E79F072-D7BC-4B4B-8A3A-2F7CB69EC9D0}"/>
              </a:ext>
            </a:extLst>
          </p:cNvPr>
          <p:cNvCxnSpPr>
            <a:cxnSpLocks/>
          </p:cNvCxnSpPr>
          <p:nvPr/>
        </p:nvCxnSpPr>
        <p:spPr>
          <a:xfrm>
            <a:off x="6538570" y="1602328"/>
            <a:ext cx="0" cy="4603811"/>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Connecteur droit 11">
            <a:extLst>
              <a:ext uri="{FF2B5EF4-FFF2-40B4-BE49-F238E27FC236}">
                <a16:creationId xmlns:a16="http://schemas.microsoft.com/office/drawing/2014/main" id="{4EDDDE01-4A62-654F-8DC8-099CC783DB55}"/>
              </a:ext>
            </a:extLst>
          </p:cNvPr>
          <p:cNvCxnSpPr>
            <a:cxnSpLocks/>
          </p:cNvCxnSpPr>
          <p:nvPr/>
        </p:nvCxnSpPr>
        <p:spPr>
          <a:xfrm>
            <a:off x="7955000" y="1602328"/>
            <a:ext cx="0" cy="4603811"/>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Connecteur droit 13">
            <a:extLst>
              <a:ext uri="{FF2B5EF4-FFF2-40B4-BE49-F238E27FC236}">
                <a16:creationId xmlns:a16="http://schemas.microsoft.com/office/drawing/2014/main" id="{934589C7-5257-6C4E-AC09-32A89BAB3C4F}"/>
              </a:ext>
            </a:extLst>
          </p:cNvPr>
          <p:cNvCxnSpPr>
            <a:cxnSpLocks/>
          </p:cNvCxnSpPr>
          <p:nvPr/>
        </p:nvCxnSpPr>
        <p:spPr>
          <a:xfrm>
            <a:off x="9403972" y="1602327"/>
            <a:ext cx="0" cy="4603811"/>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cteur droit 14">
            <a:extLst>
              <a:ext uri="{FF2B5EF4-FFF2-40B4-BE49-F238E27FC236}">
                <a16:creationId xmlns:a16="http://schemas.microsoft.com/office/drawing/2014/main" id="{BA8C6A29-2C9B-204B-A0DB-9AE765107398}"/>
              </a:ext>
            </a:extLst>
          </p:cNvPr>
          <p:cNvCxnSpPr>
            <a:cxnSpLocks/>
          </p:cNvCxnSpPr>
          <p:nvPr/>
        </p:nvCxnSpPr>
        <p:spPr>
          <a:xfrm>
            <a:off x="10923283" y="1660422"/>
            <a:ext cx="0" cy="4603811"/>
          </a:xfrm>
          <a:prstGeom prst="line">
            <a:avLst/>
          </a:prstGeom>
        </p:spPr>
        <p:style>
          <a:lnRef idx="1">
            <a:schemeClr val="accent1"/>
          </a:lnRef>
          <a:fillRef idx="0">
            <a:schemeClr val="accent1"/>
          </a:fillRef>
          <a:effectRef idx="0">
            <a:schemeClr val="accent1"/>
          </a:effectRef>
          <a:fontRef idx="minor">
            <a:schemeClr val="tx1"/>
          </a:fontRef>
        </p:style>
      </p:cxnSp>
      <p:sp>
        <p:nvSpPr>
          <p:cNvPr id="16" name="Freeform 2">
            <a:extLst>
              <a:ext uri="{FF2B5EF4-FFF2-40B4-BE49-F238E27FC236}">
                <a16:creationId xmlns:a16="http://schemas.microsoft.com/office/drawing/2014/main" id="{D1B87F07-A9E0-544F-945B-169A1EA7F16A}"/>
              </a:ext>
            </a:extLst>
          </p:cNvPr>
          <p:cNvSpPr/>
          <p:nvPr/>
        </p:nvSpPr>
        <p:spPr>
          <a:xfrm>
            <a:off x="4922157" y="1349599"/>
            <a:ext cx="1889927" cy="328536"/>
          </a:xfrm>
          <a:custGeom>
            <a:avLst/>
            <a:gdLst>
              <a:gd name="f0" fmla="val 10800000"/>
              <a:gd name="f1" fmla="val 5400000"/>
              <a:gd name="f2" fmla="val 180"/>
              <a:gd name="f3" fmla="val w"/>
              <a:gd name="f4" fmla="val h"/>
              <a:gd name="f5" fmla="val 0"/>
              <a:gd name="f6" fmla="val 21600"/>
              <a:gd name="f7" fmla="val 1"/>
              <a:gd name="f8" fmla="+- 0 0 0"/>
              <a:gd name="f9" fmla="*/ f3 1 21600"/>
              <a:gd name="f10" fmla="*/ f4 1 21600"/>
              <a:gd name="f11" fmla="val f5"/>
              <a:gd name="f12" fmla="val f6"/>
              <a:gd name="f13" fmla="*/ f8 f0 1"/>
              <a:gd name="f14" fmla="+- f12 0 f11"/>
              <a:gd name="f15" fmla="*/ f13 1 f2"/>
              <a:gd name="f16" fmla="*/ f14 1 21600"/>
              <a:gd name="f17" fmla="*/ 1 f14 1"/>
              <a:gd name="f18" fmla="*/ 21600 f14 1"/>
              <a:gd name="f19" fmla="+- f15 0 f1"/>
              <a:gd name="f20" fmla="*/ f17 1 21600"/>
              <a:gd name="f21" fmla="*/ f18 1 21600"/>
              <a:gd name="f22" fmla="*/ 0 1 f16"/>
              <a:gd name="f23" fmla="*/ f12 1 f16"/>
              <a:gd name="f24" fmla="*/ f20 1 f16"/>
              <a:gd name="f25" fmla="*/ f21 1 f16"/>
              <a:gd name="f26" fmla="*/ f22 f9 1"/>
              <a:gd name="f27" fmla="*/ f23 f9 1"/>
              <a:gd name="f28" fmla="*/ f23 f10 1"/>
              <a:gd name="f29" fmla="*/ f22 f10 1"/>
              <a:gd name="f30" fmla="*/ f24 f9 1"/>
              <a:gd name="f31" fmla="*/ f24 f10 1"/>
              <a:gd name="f32" fmla="*/ f25 f9 1"/>
              <a:gd name="f33" fmla="*/ f25 f10 1"/>
            </a:gdLst>
            <a:ahLst/>
            <a:cxnLst>
              <a:cxn ang="3cd4">
                <a:pos x="hc" y="t"/>
              </a:cxn>
              <a:cxn ang="0">
                <a:pos x="r" y="vc"/>
              </a:cxn>
              <a:cxn ang="cd4">
                <a:pos x="hc" y="b"/>
              </a:cxn>
              <a:cxn ang="cd2">
                <a:pos x="l" y="vc"/>
              </a:cxn>
              <a:cxn ang="f19">
                <a:pos x="f30" y="f31"/>
              </a:cxn>
              <a:cxn ang="f19">
                <a:pos x="f32" y="f31"/>
              </a:cxn>
              <a:cxn ang="f19">
                <a:pos x="f32" y="f33"/>
              </a:cxn>
              <a:cxn ang="f19">
                <a:pos x="f30" y="f33"/>
              </a:cxn>
              <a:cxn ang="f19">
                <a:pos x="f30" y="f31"/>
              </a:cxn>
            </a:cxnLst>
            <a:rect l="f26" t="f29" r="f27" b="f28"/>
            <a:pathLst>
              <a:path w="21600" h="21600">
                <a:moveTo>
                  <a:pt x="f7" y="f7"/>
                </a:moveTo>
                <a:lnTo>
                  <a:pt x="f6" y="f7"/>
                </a:lnTo>
                <a:lnTo>
                  <a:pt x="f6" y="f6"/>
                </a:lnTo>
                <a:lnTo>
                  <a:pt x="f7" y="f6"/>
                </a:lnTo>
                <a:lnTo>
                  <a:pt x="f7" y="f7"/>
                </a:lnTo>
                <a:close/>
              </a:path>
            </a:pathLst>
          </a:custGeom>
          <a:noFill/>
          <a:ln cap="flat">
            <a:noFill/>
            <a:prstDash val="solid"/>
          </a:ln>
        </p:spPr>
        <p:txBody>
          <a:bodyPr vert="horz" wrap="square" lIns="68256" tIns="33965" rIns="68256" bIns="33965" anchor="t" anchorCtr="1" compatLnSpc="0">
            <a:spAutoFit/>
          </a:bodyPr>
          <a:lstStyle/>
          <a:p>
            <a:pPr algn="ctr">
              <a:lnSpc>
                <a:spcPct val="97000"/>
              </a:lnSpc>
              <a:tabLst>
                <a:tab pos="0" algn="l"/>
                <a:tab pos="406280" algn="l"/>
                <a:tab pos="813540" algn="l"/>
                <a:tab pos="1221127" algn="l"/>
                <a:tab pos="1628714" algn="l"/>
                <a:tab pos="2036301" algn="l"/>
                <a:tab pos="2443888" algn="l"/>
                <a:tab pos="2851474" algn="l"/>
                <a:tab pos="3259062" algn="l"/>
                <a:tab pos="3666647" algn="l"/>
                <a:tab pos="4074235" algn="l"/>
                <a:tab pos="4481822" algn="l"/>
                <a:tab pos="4889409" algn="l"/>
                <a:tab pos="5296996" algn="l"/>
                <a:tab pos="5704582" algn="l"/>
                <a:tab pos="6112169" algn="l"/>
                <a:tab pos="6519755" algn="l"/>
                <a:tab pos="6927343" algn="l"/>
                <a:tab pos="7334930" algn="l"/>
                <a:tab pos="7742517" algn="l"/>
                <a:tab pos="8150103" algn="l"/>
                <a:tab pos="8537441" algn="l"/>
              </a:tabLst>
            </a:pPr>
            <a:r>
              <a:rPr lang="fr-FR" u="sng" dirty="0">
                <a:solidFill>
                  <a:srgbClr val="1840FF"/>
                </a:solidFill>
                <a:latin typeface="Trebuchet MS" pitchFamily="34"/>
                <a:ea typeface="Arial Unicode MS" pitchFamily="34"/>
                <a:cs typeface="Arial Unicode MS" pitchFamily="34"/>
              </a:rPr>
              <a:t>Fruits</a:t>
            </a:r>
          </a:p>
        </p:txBody>
      </p:sp>
      <p:sp>
        <p:nvSpPr>
          <p:cNvPr id="17" name="Freeform 2">
            <a:extLst>
              <a:ext uri="{FF2B5EF4-FFF2-40B4-BE49-F238E27FC236}">
                <a16:creationId xmlns:a16="http://schemas.microsoft.com/office/drawing/2014/main" id="{6B377102-43BD-7643-91AB-B9E6A3B33EED}"/>
              </a:ext>
            </a:extLst>
          </p:cNvPr>
          <p:cNvSpPr/>
          <p:nvPr/>
        </p:nvSpPr>
        <p:spPr>
          <a:xfrm>
            <a:off x="6306568" y="1349599"/>
            <a:ext cx="1889927" cy="328536"/>
          </a:xfrm>
          <a:custGeom>
            <a:avLst/>
            <a:gdLst>
              <a:gd name="f0" fmla="val 10800000"/>
              <a:gd name="f1" fmla="val 5400000"/>
              <a:gd name="f2" fmla="val 180"/>
              <a:gd name="f3" fmla="val w"/>
              <a:gd name="f4" fmla="val h"/>
              <a:gd name="f5" fmla="val 0"/>
              <a:gd name="f6" fmla="val 21600"/>
              <a:gd name="f7" fmla="val 1"/>
              <a:gd name="f8" fmla="+- 0 0 0"/>
              <a:gd name="f9" fmla="*/ f3 1 21600"/>
              <a:gd name="f10" fmla="*/ f4 1 21600"/>
              <a:gd name="f11" fmla="val f5"/>
              <a:gd name="f12" fmla="val f6"/>
              <a:gd name="f13" fmla="*/ f8 f0 1"/>
              <a:gd name="f14" fmla="+- f12 0 f11"/>
              <a:gd name="f15" fmla="*/ f13 1 f2"/>
              <a:gd name="f16" fmla="*/ f14 1 21600"/>
              <a:gd name="f17" fmla="*/ 1 f14 1"/>
              <a:gd name="f18" fmla="*/ 21600 f14 1"/>
              <a:gd name="f19" fmla="+- f15 0 f1"/>
              <a:gd name="f20" fmla="*/ f17 1 21600"/>
              <a:gd name="f21" fmla="*/ f18 1 21600"/>
              <a:gd name="f22" fmla="*/ 0 1 f16"/>
              <a:gd name="f23" fmla="*/ f12 1 f16"/>
              <a:gd name="f24" fmla="*/ f20 1 f16"/>
              <a:gd name="f25" fmla="*/ f21 1 f16"/>
              <a:gd name="f26" fmla="*/ f22 f9 1"/>
              <a:gd name="f27" fmla="*/ f23 f9 1"/>
              <a:gd name="f28" fmla="*/ f23 f10 1"/>
              <a:gd name="f29" fmla="*/ f22 f10 1"/>
              <a:gd name="f30" fmla="*/ f24 f9 1"/>
              <a:gd name="f31" fmla="*/ f24 f10 1"/>
              <a:gd name="f32" fmla="*/ f25 f9 1"/>
              <a:gd name="f33" fmla="*/ f25 f10 1"/>
            </a:gdLst>
            <a:ahLst/>
            <a:cxnLst>
              <a:cxn ang="3cd4">
                <a:pos x="hc" y="t"/>
              </a:cxn>
              <a:cxn ang="0">
                <a:pos x="r" y="vc"/>
              </a:cxn>
              <a:cxn ang="cd4">
                <a:pos x="hc" y="b"/>
              </a:cxn>
              <a:cxn ang="cd2">
                <a:pos x="l" y="vc"/>
              </a:cxn>
              <a:cxn ang="f19">
                <a:pos x="f30" y="f31"/>
              </a:cxn>
              <a:cxn ang="f19">
                <a:pos x="f32" y="f31"/>
              </a:cxn>
              <a:cxn ang="f19">
                <a:pos x="f32" y="f33"/>
              </a:cxn>
              <a:cxn ang="f19">
                <a:pos x="f30" y="f33"/>
              </a:cxn>
              <a:cxn ang="f19">
                <a:pos x="f30" y="f31"/>
              </a:cxn>
            </a:cxnLst>
            <a:rect l="f26" t="f29" r="f27" b="f28"/>
            <a:pathLst>
              <a:path w="21600" h="21600">
                <a:moveTo>
                  <a:pt x="f7" y="f7"/>
                </a:moveTo>
                <a:lnTo>
                  <a:pt x="f6" y="f7"/>
                </a:lnTo>
                <a:lnTo>
                  <a:pt x="f6" y="f6"/>
                </a:lnTo>
                <a:lnTo>
                  <a:pt x="f7" y="f6"/>
                </a:lnTo>
                <a:lnTo>
                  <a:pt x="f7" y="f7"/>
                </a:lnTo>
                <a:close/>
              </a:path>
            </a:pathLst>
          </a:custGeom>
          <a:noFill/>
          <a:ln cap="flat">
            <a:noFill/>
            <a:prstDash val="solid"/>
          </a:ln>
        </p:spPr>
        <p:txBody>
          <a:bodyPr vert="horz" wrap="square" lIns="68256" tIns="33965" rIns="68256" bIns="33965" anchor="t" anchorCtr="1" compatLnSpc="0">
            <a:spAutoFit/>
          </a:bodyPr>
          <a:lstStyle/>
          <a:p>
            <a:pPr algn="ctr">
              <a:lnSpc>
                <a:spcPct val="97000"/>
              </a:lnSpc>
              <a:tabLst>
                <a:tab pos="0" algn="l"/>
                <a:tab pos="406280" algn="l"/>
                <a:tab pos="813540" algn="l"/>
                <a:tab pos="1221127" algn="l"/>
                <a:tab pos="1628714" algn="l"/>
                <a:tab pos="2036301" algn="l"/>
                <a:tab pos="2443888" algn="l"/>
                <a:tab pos="2851474" algn="l"/>
                <a:tab pos="3259062" algn="l"/>
                <a:tab pos="3666647" algn="l"/>
                <a:tab pos="4074235" algn="l"/>
                <a:tab pos="4481822" algn="l"/>
                <a:tab pos="4889409" algn="l"/>
                <a:tab pos="5296996" algn="l"/>
                <a:tab pos="5704582" algn="l"/>
                <a:tab pos="6112169" algn="l"/>
                <a:tab pos="6519755" algn="l"/>
                <a:tab pos="6927343" algn="l"/>
                <a:tab pos="7334930" algn="l"/>
                <a:tab pos="7742517" algn="l"/>
                <a:tab pos="8150103" algn="l"/>
                <a:tab pos="8537441" algn="l"/>
              </a:tabLst>
            </a:pPr>
            <a:r>
              <a:rPr lang="fr-FR" u="sng" dirty="0">
                <a:solidFill>
                  <a:srgbClr val="1840FF"/>
                </a:solidFill>
                <a:latin typeface="Trebuchet MS" pitchFamily="34"/>
                <a:ea typeface="Arial Unicode MS" pitchFamily="34"/>
                <a:cs typeface="Arial Unicode MS" pitchFamily="34"/>
              </a:rPr>
              <a:t>Sports</a:t>
            </a:r>
          </a:p>
        </p:txBody>
      </p:sp>
      <p:sp>
        <p:nvSpPr>
          <p:cNvPr id="18" name="Freeform 2">
            <a:extLst>
              <a:ext uri="{FF2B5EF4-FFF2-40B4-BE49-F238E27FC236}">
                <a16:creationId xmlns:a16="http://schemas.microsoft.com/office/drawing/2014/main" id="{9AB5AC70-32B4-0F4D-93BE-5191A401A482}"/>
              </a:ext>
            </a:extLst>
          </p:cNvPr>
          <p:cNvSpPr/>
          <p:nvPr/>
        </p:nvSpPr>
        <p:spPr>
          <a:xfrm>
            <a:off x="7785964" y="1367279"/>
            <a:ext cx="1889927" cy="328536"/>
          </a:xfrm>
          <a:custGeom>
            <a:avLst/>
            <a:gdLst>
              <a:gd name="f0" fmla="val 10800000"/>
              <a:gd name="f1" fmla="val 5400000"/>
              <a:gd name="f2" fmla="val 180"/>
              <a:gd name="f3" fmla="val w"/>
              <a:gd name="f4" fmla="val h"/>
              <a:gd name="f5" fmla="val 0"/>
              <a:gd name="f6" fmla="val 21600"/>
              <a:gd name="f7" fmla="val 1"/>
              <a:gd name="f8" fmla="+- 0 0 0"/>
              <a:gd name="f9" fmla="*/ f3 1 21600"/>
              <a:gd name="f10" fmla="*/ f4 1 21600"/>
              <a:gd name="f11" fmla="val f5"/>
              <a:gd name="f12" fmla="val f6"/>
              <a:gd name="f13" fmla="*/ f8 f0 1"/>
              <a:gd name="f14" fmla="+- f12 0 f11"/>
              <a:gd name="f15" fmla="*/ f13 1 f2"/>
              <a:gd name="f16" fmla="*/ f14 1 21600"/>
              <a:gd name="f17" fmla="*/ 1 f14 1"/>
              <a:gd name="f18" fmla="*/ 21600 f14 1"/>
              <a:gd name="f19" fmla="+- f15 0 f1"/>
              <a:gd name="f20" fmla="*/ f17 1 21600"/>
              <a:gd name="f21" fmla="*/ f18 1 21600"/>
              <a:gd name="f22" fmla="*/ 0 1 f16"/>
              <a:gd name="f23" fmla="*/ f12 1 f16"/>
              <a:gd name="f24" fmla="*/ f20 1 f16"/>
              <a:gd name="f25" fmla="*/ f21 1 f16"/>
              <a:gd name="f26" fmla="*/ f22 f9 1"/>
              <a:gd name="f27" fmla="*/ f23 f9 1"/>
              <a:gd name="f28" fmla="*/ f23 f10 1"/>
              <a:gd name="f29" fmla="*/ f22 f10 1"/>
              <a:gd name="f30" fmla="*/ f24 f9 1"/>
              <a:gd name="f31" fmla="*/ f24 f10 1"/>
              <a:gd name="f32" fmla="*/ f25 f9 1"/>
              <a:gd name="f33" fmla="*/ f25 f10 1"/>
            </a:gdLst>
            <a:ahLst/>
            <a:cxnLst>
              <a:cxn ang="3cd4">
                <a:pos x="hc" y="t"/>
              </a:cxn>
              <a:cxn ang="0">
                <a:pos x="r" y="vc"/>
              </a:cxn>
              <a:cxn ang="cd4">
                <a:pos x="hc" y="b"/>
              </a:cxn>
              <a:cxn ang="cd2">
                <a:pos x="l" y="vc"/>
              </a:cxn>
              <a:cxn ang="f19">
                <a:pos x="f30" y="f31"/>
              </a:cxn>
              <a:cxn ang="f19">
                <a:pos x="f32" y="f31"/>
              </a:cxn>
              <a:cxn ang="f19">
                <a:pos x="f32" y="f33"/>
              </a:cxn>
              <a:cxn ang="f19">
                <a:pos x="f30" y="f33"/>
              </a:cxn>
              <a:cxn ang="f19">
                <a:pos x="f30" y="f31"/>
              </a:cxn>
            </a:cxnLst>
            <a:rect l="f26" t="f29" r="f27" b="f28"/>
            <a:pathLst>
              <a:path w="21600" h="21600">
                <a:moveTo>
                  <a:pt x="f7" y="f7"/>
                </a:moveTo>
                <a:lnTo>
                  <a:pt x="f6" y="f7"/>
                </a:lnTo>
                <a:lnTo>
                  <a:pt x="f6" y="f6"/>
                </a:lnTo>
                <a:lnTo>
                  <a:pt x="f7" y="f6"/>
                </a:lnTo>
                <a:lnTo>
                  <a:pt x="f7" y="f7"/>
                </a:lnTo>
                <a:close/>
              </a:path>
            </a:pathLst>
          </a:custGeom>
          <a:noFill/>
          <a:ln cap="flat">
            <a:noFill/>
            <a:prstDash val="solid"/>
          </a:ln>
        </p:spPr>
        <p:txBody>
          <a:bodyPr vert="horz" wrap="square" lIns="68256" tIns="33965" rIns="68256" bIns="33965" anchor="t" anchorCtr="1" compatLnSpc="0">
            <a:spAutoFit/>
          </a:bodyPr>
          <a:lstStyle/>
          <a:p>
            <a:pPr algn="ctr">
              <a:lnSpc>
                <a:spcPct val="97000"/>
              </a:lnSpc>
              <a:tabLst>
                <a:tab pos="0" algn="l"/>
                <a:tab pos="406280" algn="l"/>
                <a:tab pos="813540" algn="l"/>
                <a:tab pos="1221127" algn="l"/>
                <a:tab pos="1628714" algn="l"/>
                <a:tab pos="2036301" algn="l"/>
                <a:tab pos="2443888" algn="l"/>
                <a:tab pos="2851474" algn="l"/>
                <a:tab pos="3259062" algn="l"/>
                <a:tab pos="3666647" algn="l"/>
                <a:tab pos="4074235" algn="l"/>
                <a:tab pos="4481822" algn="l"/>
                <a:tab pos="4889409" algn="l"/>
                <a:tab pos="5296996" algn="l"/>
                <a:tab pos="5704582" algn="l"/>
                <a:tab pos="6112169" algn="l"/>
                <a:tab pos="6519755" algn="l"/>
                <a:tab pos="6927343" algn="l"/>
                <a:tab pos="7334930" algn="l"/>
                <a:tab pos="7742517" algn="l"/>
                <a:tab pos="8150103" algn="l"/>
                <a:tab pos="8537441" algn="l"/>
              </a:tabLst>
            </a:pPr>
            <a:r>
              <a:rPr lang="fr-FR" u="sng" dirty="0">
                <a:solidFill>
                  <a:srgbClr val="1840FF"/>
                </a:solidFill>
                <a:latin typeface="Trebuchet MS" pitchFamily="34"/>
                <a:ea typeface="Arial Unicode MS" pitchFamily="34"/>
                <a:cs typeface="Arial Unicode MS" pitchFamily="34"/>
              </a:rPr>
              <a:t>Boissons</a:t>
            </a:r>
          </a:p>
        </p:txBody>
      </p:sp>
      <p:sp>
        <p:nvSpPr>
          <p:cNvPr id="19" name="Freeform 2">
            <a:extLst>
              <a:ext uri="{FF2B5EF4-FFF2-40B4-BE49-F238E27FC236}">
                <a16:creationId xmlns:a16="http://schemas.microsoft.com/office/drawing/2014/main" id="{E7328C86-104D-6C48-88FF-563FE77E8C97}"/>
              </a:ext>
            </a:extLst>
          </p:cNvPr>
          <p:cNvSpPr/>
          <p:nvPr/>
        </p:nvSpPr>
        <p:spPr>
          <a:xfrm>
            <a:off x="9163434" y="1378171"/>
            <a:ext cx="1889927" cy="328536"/>
          </a:xfrm>
          <a:custGeom>
            <a:avLst/>
            <a:gdLst>
              <a:gd name="f0" fmla="val 10800000"/>
              <a:gd name="f1" fmla="val 5400000"/>
              <a:gd name="f2" fmla="val 180"/>
              <a:gd name="f3" fmla="val w"/>
              <a:gd name="f4" fmla="val h"/>
              <a:gd name="f5" fmla="val 0"/>
              <a:gd name="f6" fmla="val 21600"/>
              <a:gd name="f7" fmla="val 1"/>
              <a:gd name="f8" fmla="+- 0 0 0"/>
              <a:gd name="f9" fmla="*/ f3 1 21600"/>
              <a:gd name="f10" fmla="*/ f4 1 21600"/>
              <a:gd name="f11" fmla="val f5"/>
              <a:gd name="f12" fmla="val f6"/>
              <a:gd name="f13" fmla="*/ f8 f0 1"/>
              <a:gd name="f14" fmla="+- f12 0 f11"/>
              <a:gd name="f15" fmla="*/ f13 1 f2"/>
              <a:gd name="f16" fmla="*/ f14 1 21600"/>
              <a:gd name="f17" fmla="*/ 1 f14 1"/>
              <a:gd name="f18" fmla="*/ 21600 f14 1"/>
              <a:gd name="f19" fmla="+- f15 0 f1"/>
              <a:gd name="f20" fmla="*/ f17 1 21600"/>
              <a:gd name="f21" fmla="*/ f18 1 21600"/>
              <a:gd name="f22" fmla="*/ 0 1 f16"/>
              <a:gd name="f23" fmla="*/ f12 1 f16"/>
              <a:gd name="f24" fmla="*/ f20 1 f16"/>
              <a:gd name="f25" fmla="*/ f21 1 f16"/>
              <a:gd name="f26" fmla="*/ f22 f9 1"/>
              <a:gd name="f27" fmla="*/ f23 f9 1"/>
              <a:gd name="f28" fmla="*/ f23 f10 1"/>
              <a:gd name="f29" fmla="*/ f22 f10 1"/>
              <a:gd name="f30" fmla="*/ f24 f9 1"/>
              <a:gd name="f31" fmla="*/ f24 f10 1"/>
              <a:gd name="f32" fmla="*/ f25 f9 1"/>
              <a:gd name="f33" fmla="*/ f25 f10 1"/>
            </a:gdLst>
            <a:ahLst/>
            <a:cxnLst>
              <a:cxn ang="3cd4">
                <a:pos x="hc" y="t"/>
              </a:cxn>
              <a:cxn ang="0">
                <a:pos x="r" y="vc"/>
              </a:cxn>
              <a:cxn ang="cd4">
                <a:pos x="hc" y="b"/>
              </a:cxn>
              <a:cxn ang="cd2">
                <a:pos x="l" y="vc"/>
              </a:cxn>
              <a:cxn ang="f19">
                <a:pos x="f30" y="f31"/>
              </a:cxn>
              <a:cxn ang="f19">
                <a:pos x="f32" y="f31"/>
              </a:cxn>
              <a:cxn ang="f19">
                <a:pos x="f32" y="f33"/>
              </a:cxn>
              <a:cxn ang="f19">
                <a:pos x="f30" y="f33"/>
              </a:cxn>
              <a:cxn ang="f19">
                <a:pos x="f30" y="f31"/>
              </a:cxn>
            </a:cxnLst>
            <a:rect l="f26" t="f29" r="f27" b="f28"/>
            <a:pathLst>
              <a:path w="21600" h="21600">
                <a:moveTo>
                  <a:pt x="f7" y="f7"/>
                </a:moveTo>
                <a:lnTo>
                  <a:pt x="f6" y="f7"/>
                </a:lnTo>
                <a:lnTo>
                  <a:pt x="f6" y="f6"/>
                </a:lnTo>
                <a:lnTo>
                  <a:pt x="f7" y="f6"/>
                </a:lnTo>
                <a:lnTo>
                  <a:pt x="f7" y="f7"/>
                </a:lnTo>
                <a:close/>
              </a:path>
            </a:pathLst>
          </a:custGeom>
          <a:noFill/>
          <a:ln cap="flat">
            <a:noFill/>
            <a:prstDash val="solid"/>
          </a:ln>
        </p:spPr>
        <p:txBody>
          <a:bodyPr vert="horz" wrap="square" lIns="68256" tIns="33965" rIns="68256" bIns="33965" anchor="t" anchorCtr="1" compatLnSpc="0">
            <a:spAutoFit/>
          </a:bodyPr>
          <a:lstStyle/>
          <a:p>
            <a:pPr algn="ctr">
              <a:lnSpc>
                <a:spcPct val="97000"/>
              </a:lnSpc>
              <a:tabLst>
                <a:tab pos="0" algn="l"/>
                <a:tab pos="406280" algn="l"/>
                <a:tab pos="813540" algn="l"/>
                <a:tab pos="1221127" algn="l"/>
                <a:tab pos="1628714" algn="l"/>
                <a:tab pos="2036301" algn="l"/>
                <a:tab pos="2443888" algn="l"/>
                <a:tab pos="2851474" algn="l"/>
                <a:tab pos="3259062" algn="l"/>
                <a:tab pos="3666647" algn="l"/>
                <a:tab pos="4074235" algn="l"/>
                <a:tab pos="4481822" algn="l"/>
                <a:tab pos="4889409" algn="l"/>
                <a:tab pos="5296996" algn="l"/>
                <a:tab pos="5704582" algn="l"/>
                <a:tab pos="6112169" algn="l"/>
                <a:tab pos="6519755" algn="l"/>
                <a:tab pos="6927343" algn="l"/>
                <a:tab pos="7334930" algn="l"/>
                <a:tab pos="7742517" algn="l"/>
                <a:tab pos="8150103" algn="l"/>
                <a:tab pos="8537441" algn="l"/>
              </a:tabLst>
            </a:pPr>
            <a:r>
              <a:rPr lang="fr-FR" u="sng" dirty="0">
                <a:solidFill>
                  <a:srgbClr val="1840FF"/>
                </a:solidFill>
                <a:latin typeface="Trebuchet MS" pitchFamily="34"/>
                <a:ea typeface="Arial Unicode MS" pitchFamily="34"/>
                <a:cs typeface="Arial Unicode MS" pitchFamily="34"/>
              </a:rPr>
              <a:t>Pays</a:t>
            </a:r>
          </a:p>
        </p:txBody>
      </p:sp>
      <p:pic>
        <p:nvPicPr>
          <p:cNvPr id="20" name="Image 19" descr="Une image contenant carte&#10;&#10;Description générée automatiquement">
            <a:extLst>
              <a:ext uri="{FF2B5EF4-FFF2-40B4-BE49-F238E27FC236}">
                <a16:creationId xmlns:a16="http://schemas.microsoft.com/office/drawing/2014/main" id="{6FC6E809-DBFC-5B4B-B967-1F6DDA4035EB}"/>
              </a:ext>
            </a:extLst>
          </p:cNvPr>
          <p:cNvPicPr>
            <a:picLocks noChangeAspect="1"/>
          </p:cNvPicPr>
          <p:nvPr/>
        </p:nvPicPr>
        <p:blipFill>
          <a:blip r:embed="rId4"/>
          <a:stretch>
            <a:fillRect/>
          </a:stretch>
        </p:blipFill>
        <p:spPr>
          <a:xfrm>
            <a:off x="10634879" y="480061"/>
            <a:ext cx="1064975" cy="596386"/>
          </a:xfrm>
          <a:prstGeom prst="rect">
            <a:avLst/>
          </a:prstGeom>
        </p:spPr>
      </p:pic>
      <p:sp>
        <p:nvSpPr>
          <p:cNvPr id="23" name="ZoneTexte 22">
            <a:extLst>
              <a:ext uri="{FF2B5EF4-FFF2-40B4-BE49-F238E27FC236}">
                <a16:creationId xmlns:a16="http://schemas.microsoft.com/office/drawing/2014/main" id="{8E620921-919C-254F-86E5-F7F52A8482EC}"/>
              </a:ext>
            </a:extLst>
          </p:cNvPr>
          <p:cNvSpPr txBox="1"/>
          <p:nvPr/>
        </p:nvSpPr>
        <p:spPr>
          <a:xfrm>
            <a:off x="1183487" y="99007"/>
            <a:ext cx="10360086" cy="338554"/>
          </a:xfrm>
          <a:prstGeom prst="rect">
            <a:avLst/>
          </a:prstGeom>
          <a:noFill/>
        </p:spPr>
        <p:txBody>
          <a:bodyPr wrap="square" rtlCol="0">
            <a:spAutoFit/>
          </a:bodyPr>
          <a:lstStyle/>
          <a:p>
            <a:pPr algn="ctr"/>
            <a:r>
              <a:rPr lang="fr-FR" sz="1600" b="1" dirty="0">
                <a:solidFill>
                  <a:schemeClr val="bg1"/>
                </a:solidFill>
              </a:rPr>
              <a:t>Bille 3  : faire croire qu’il y a moins d’informations à traiter rien qu’en changeant la présentation…</a:t>
            </a:r>
            <a:endParaRPr lang="fr-FR" sz="1600" i="1" dirty="0">
              <a:solidFill>
                <a:schemeClr val="bg1"/>
              </a:solidFill>
            </a:endParaRPr>
          </a:p>
        </p:txBody>
      </p:sp>
    </p:spTree>
    <p:extLst>
      <p:ext uri="{BB962C8B-B14F-4D97-AF65-F5344CB8AC3E}">
        <p14:creationId xmlns:p14="http://schemas.microsoft.com/office/powerpoint/2010/main" val="227648408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68960</TotalTime>
  <Words>203</Words>
  <Application>Microsoft Macintosh PowerPoint</Application>
  <PresentationFormat>Grand écran</PresentationFormat>
  <Paragraphs>25</Paragraphs>
  <Slides>1</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Calibri</vt:lpstr>
      <vt:lpstr>Calibri Light</vt:lpstr>
      <vt:lpstr>Trebuchet MS</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eric gaspar</dc:creator>
  <cp:lastModifiedBy>eric gaspar</cp:lastModifiedBy>
  <cp:revision>1146</cp:revision>
  <cp:lastPrinted>2024-01-23T20:14:52Z</cp:lastPrinted>
  <dcterms:created xsi:type="dcterms:W3CDTF">2022-06-30T14:49:42Z</dcterms:created>
  <dcterms:modified xsi:type="dcterms:W3CDTF">2026-04-24T04:59:53Z</dcterms:modified>
</cp:coreProperties>
</file>