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65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06"/>
    <p:restoredTop sz="92208"/>
  </p:normalViewPr>
  <p:slideViewPr>
    <p:cSldViewPr snapToGrid="0" snapToObjects="1">
      <p:cViewPr varScale="1">
        <p:scale>
          <a:sx n="97" d="100"/>
          <a:sy n="97" d="100"/>
        </p:scale>
        <p:origin x="216" y="4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Non, elles sont en accord logique avec la majorité des cas rencontrés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Non, ils font les mêmes erreurs que les étudiants en première pensée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fr-FR" dirty="0"/>
              <a:t>Un </a:t>
            </a:r>
            <a:r>
              <a:rPr lang="fr-FR" dirty="0" err="1"/>
              <a:t>Tufa</a:t>
            </a:r>
            <a:r>
              <a:rPr lang="fr-FR" dirty="0"/>
              <a:t> n’existe pas. On ne peut donc pas les compter</a:t>
            </a:r>
          </a:p>
          <a:p>
            <a:pPr marL="228600" indent="-228600" algn="just">
              <a:buAutoNum type="arabicPeriod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964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24/04/2026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neurosup.f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Box 1">
            <a:extLst>
              <a:ext uri="{FF2B5EF4-FFF2-40B4-BE49-F238E27FC236}">
                <a16:creationId xmlns:a16="http://schemas.microsoft.com/office/drawing/2014/main" id="{4B6BF101-A24D-8040-BD2D-E7D9263C3BF8}"/>
              </a:ext>
            </a:extLst>
          </p:cNvPr>
          <p:cNvSpPr/>
          <p:nvPr/>
        </p:nvSpPr>
        <p:spPr>
          <a:xfrm>
            <a:off x="2541250" y="2125766"/>
            <a:ext cx="7732440" cy="3884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1. les erreurs récurrentes sont des erreurs d’inattention</a:t>
            </a:r>
          </a:p>
        </p:txBody>
      </p:sp>
      <p:sp>
        <p:nvSpPr>
          <p:cNvPr id="5" name="Text Box 2">
            <a:extLst>
              <a:ext uri="{FF2B5EF4-FFF2-40B4-BE49-F238E27FC236}">
                <a16:creationId xmlns:a16="http://schemas.microsoft.com/office/drawing/2014/main" id="{705DAA96-FF35-A84F-9ED9-77F538B18519}"/>
              </a:ext>
            </a:extLst>
          </p:cNvPr>
          <p:cNvSpPr/>
          <p:nvPr/>
        </p:nvSpPr>
        <p:spPr>
          <a:xfrm>
            <a:off x="2538370" y="2863228"/>
            <a:ext cx="7529400" cy="5871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2. les spécialistes d’une matière pensent toujours juste en première pensée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25C7F036-C8A5-394F-BA1C-484471167166}"/>
              </a:ext>
            </a:extLst>
          </p:cNvPr>
          <p:cNvSpPr/>
          <p:nvPr/>
        </p:nvSpPr>
        <p:spPr>
          <a:xfrm>
            <a:off x="2538370" y="3665595"/>
            <a:ext cx="7118586" cy="79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  <a:tab pos="1313280" algn="l"/>
                <a:tab pos="1969920" algn="l"/>
                <a:tab pos="2626560" algn="l"/>
                <a:tab pos="3283199" algn="l"/>
                <a:tab pos="3939839" algn="l"/>
                <a:tab pos="4596480" algn="l"/>
                <a:tab pos="5253120" algn="l"/>
                <a:tab pos="5909760" algn="l"/>
                <a:tab pos="6566399" algn="l"/>
                <a:tab pos="7223040" algn="l"/>
              </a:tabLst>
            </a:pPr>
            <a:r>
              <a:rPr lang="fr-FR" dirty="0">
                <a:solidFill>
                  <a:srgbClr val="000000"/>
                </a:solidFill>
                <a:latin typeface="Calibri" pitchFamily="18"/>
                <a:ea typeface="SimSun" pitchFamily="2"/>
                <a:cs typeface="Lucida Sans" pitchFamily="2"/>
              </a:rPr>
              <a:t>3. Le nombre de TUFAS est inférieur à 42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F12CE42B-C0A7-1642-9C56-2DC2FFE0FE90}"/>
              </a:ext>
            </a:extLst>
          </p:cNvPr>
          <p:cNvSpPr/>
          <p:nvPr/>
        </p:nvSpPr>
        <p:spPr>
          <a:xfrm>
            <a:off x="10549810" y="2112805"/>
            <a:ext cx="1090080" cy="3985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/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5F53515-FE4E-804F-B551-F063C44AAC72}"/>
              </a:ext>
            </a:extLst>
          </p:cNvPr>
          <p:cNvSpPr/>
          <p:nvPr/>
        </p:nvSpPr>
        <p:spPr>
          <a:xfrm>
            <a:off x="10565290" y="3027028"/>
            <a:ext cx="1262160" cy="332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</a:tabLst>
            </a:pPr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9" name="Text Box 11">
            <a:extLst>
              <a:ext uri="{FF2B5EF4-FFF2-40B4-BE49-F238E27FC236}">
                <a16:creationId xmlns:a16="http://schemas.microsoft.com/office/drawing/2014/main" id="{D4998B20-47B5-E049-A5CE-2B46193B7A2B}"/>
              </a:ext>
            </a:extLst>
          </p:cNvPr>
          <p:cNvSpPr/>
          <p:nvPr/>
        </p:nvSpPr>
        <p:spPr>
          <a:xfrm>
            <a:off x="10565290" y="3928468"/>
            <a:ext cx="1262160" cy="332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9000" rIns="0" bIns="0" anchor="ctr" anchorCtr="0" compatLnSpc="0">
            <a:noAutofit/>
          </a:bodyPr>
          <a:lstStyle/>
          <a:p>
            <a:pPr algn="just">
              <a:tabLst>
                <a:tab pos="656640" algn="l"/>
              </a:tabLst>
            </a:pPr>
            <a:r>
              <a:rPr lang="fr-FR" sz="2400" dirty="0">
                <a:solidFill>
                  <a:srgbClr val="2323DC"/>
                </a:solidFill>
                <a:latin typeface="Calibri" pitchFamily="18"/>
                <a:ea typeface="SimSun" pitchFamily="2"/>
                <a:cs typeface="Lucida Sans" pitchFamily="2"/>
              </a:rPr>
              <a:t>Faux</a:t>
            </a:r>
          </a:p>
        </p:txBody>
      </p:sp>
      <p:sp>
        <p:nvSpPr>
          <p:cNvPr id="10" name="Text Box 1">
            <a:extLst>
              <a:ext uri="{FF2B5EF4-FFF2-40B4-BE49-F238E27FC236}">
                <a16:creationId xmlns:a16="http://schemas.microsoft.com/office/drawing/2014/main" id="{E064107C-669F-A14B-A315-B7306AE6B8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9713" y="798411"/>
            <a:ext cx="3201353" cy="44932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6858" rIns="0" bIns="0" anchor="ctr">
            <a:prstTxWarp prst="textNoShape">
              <a:avLst/>
            </a:prstTxWarp>
          </a:bodyPr>
          <a:lstStyle/>
          <a:p>
            <a:pPr algn="just">
              <a:lnSpc>
                <a:spcPct val="97000"/>
              </a:lnSpc>
              <a:tabLst>
                <a:tab pos="656722" algn="l"/>
                <a:tab pos="1313444" algn="l"/>
                <a:tab pos="1970166" algn="l"/>
                <a:tab pos="2626888" algn="l"/>
              </a:tabLst>
            </a:pPr>
            <a:r>
              <a:rPr lang="fr-FR" sz="1814" dirty="0">
                <a:solidFill>
                  <a:srgbClr val="0000FF"/>
                </a:solidFill>
                <a:latin typeface="Trebuchet MS" pitchFamily="-105" charset="0"/>
              </a:rPr>
              <a:t>Répondre par VRAI ou FAUX :</a:t>
            </a:r>
          </a:p>
        </p:txBody>
      </p:sp>
      <p:pic>
        <p:nvPicPr>
          <p:cNvPr id="12" name="Image 11" descr="cartons verts et rouges.jpg">
            <a:extLst>
              <a:ext uri="{FF2B5EF4-FFF2-40B4-BE49-F238E27FC236}">
                <a16:creationId xmlns:a16="http://schemas.microsoft.com/office/drawing/2014/main" id="{867753CD-68A6-E546-86DE-311A21EF88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12" y="480060"/>
            <a:ext cx="1575232" cy="1086030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34E759B4-0609-974D-BED7-F7598B1529A4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4769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68958</TotalTime>
  <Words>84</Words>
  <Application>Microsoft Macintosh PowerPoint</Application>
  <PresentationFormat>Grand écran</PresentationFormat>
  <Paragraphs>12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1146</cp:revision>
  <cp:lastPrinted>2024-01-23T20:14:52Z</cp:lastPrinted>
  <dcterms:created xsi:type="dcterms:W3CDTF">2022-06-30T14:49:42Z</dcterms:created>
  <dcterms:modified xsi:type="dcterms:W3CDTF">2026-04-24T06:40:18Z</dcterms:modified>
</cp:coreProperties>
</file>