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20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Prévenir le public qu’il faut regarder la main droite du ramasseur de balle qui est  à gauche.</a:t>
            </a:r>
          </a:p>
          <a:p>
            <a:pPr marL="228600" indent="-228600" algn="just">
              <a:buAutoNum type="arabicPeriod"/>
            </a:pPr>
            <a:endParaRPr lang="fr-FR" dirty="0"/>
          </a:p>
          <a:p>
            <a:pPr marL="228600" indent="-228600" algn="just">
              <a:buAutoNum type="arabicPeriod"/>
            </a:pPr>
            <a:r>
              <a:rPr lang="fr-FR" dirty="0"/>
              <a:t>Résultat  il ne va regarder que la balle et à une vitesse de plus de 100km/h va la rattraper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1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ramasseur de balle version longue.mov" descr="ramasseur de balle version longue.mov">
            <a:hlinkClick r:id="" action="ppaction://media"/>
            <a:extLst>
              <a:ext uri="{FF2B5EF4-FFF2-40B4-BE49-F238E27FC236}">
                <a16:creationId xmlns:a16="http://schemas.microsoft.com/office/drawing/2014/main" id="{CF43D6AB-6135-0147-B1B0-D5B660FD37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209" y="592765"/>
            <a:ext cx="10313582" cy="56724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286F149-7483-D346-BC69-93623B8BFC51}"/>
              </a:ext>
            </a:extLst>
          </p:cNvPr>
          <p:cNvSpPr txBox="1"/>
          <p:nvPr/>
        </p:nvSpPr>
        <p:spPr>
          <a:xfrm>
            <a:off x="4523280" y="6359"/>
            <a:ext cx="6108490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tabLst>
                <a:tab pos="656722" algn="l"/>
                <a:tab pos="1313444" algn="l"/>
                <a:tab pos="1970166" algn="l"/>
                <a:tab pos="2626888" algn="l"/>
              </a:tabLst>
            </a:pPr>
            <a:r>
              <a:rPr lang="fr-FR" sz="1800" b="1" dirty="0">
                <a:solidFill>
                  <a:schemeClr val="bg1"/>
                </a:solidFill>
              </a:rPr>
              <a:t>Exemple de « concentration »</a:t>
            </a:r>
          </a:p>
        </p:txBody>
      </p:sp>
    </p:spTree>
    <p:extLst>
      <p:ext uri="{BB962C8B-B14F-4D97-AF65-F5344CB8AC3E}">
        <p14:creationId xmlns:p14="http://schemas.microsoft.com/office/powerpoint/2010/main" val="9564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68961</TotalTime>
  <Words>50</Words>
  <Application>Microsoft Macintosh PowerPoint</Application>
  <PresentationFormat>Grand écran</PresentationFormat>
  <Paragraphs>6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2026-04-24T06:01:59Z</dcterms:modified>
</cp:coreProperties>
</file>