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9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Sans donner de consigne, on demande au public de regarder cette image pendant 1 ou 2  minutes et je leur poserai des questions après.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up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F2F0D9BA-53FA-6144-85DE-BED5C4201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9032" y="484736"/>
            <a:ext cx="1035955" cy="580135"/>
          </a:xfrm>
          <a:prstGeom prst="rect">
            <a:avLst/>
          </a:prstGeom>
        </p:spPr>
      </p:pic>
      <p:pic>
        <p:nvPicPr>
          <p:cNvPr id="6" name="Image 5" descr="Une image contenant texte, fenêtre&#10;&#10;Description générée automatiquement">
            <a:extLst>
              <a:ext uri="{FF2B5EF4-FFF2-40B4-BE49-F238E27FC236}">
                <a16:creationId xmlns:a16="http://schemas.microsoft.com/office/drawing/2014/main" id="{39CAC25A-619C-0D42-AD25-6799F878A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339" y="1576380"/>
            <a:ext cx="8470887" cy="47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85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68961</TotalTime>
  <Words>32</Words>
  <Application>Microsoft Macintosh PowerPoint</Application>
  <PresentationFormat>Grand écran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2026-04-24T05:11:05Z</dcterms:modified>
</cp:coreProperties>
</file>