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402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06"/>
    <p:restoredTop sz="92208"/>
  </p:normalViewPr>
  <p:slideViewPr>
    <p:cSldViewPr snapToGrid="0" snapToObjects="1">
      <p:cViewPr varScale="1">
        <p:scale>
          <a:sx n="97" d="100"/>
          <a:sy n="97" d="100"/>
        </p:scale>
        <p:origin x="216" y="4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fr-FR" dirty="0"/>
              <a:t>S’assurer que toute le monde </a:t>
            </a:r>
            <a:r>
              <a:rPr lang="fr-FR" dirty="0" err="1"/>
              <a:t>acompris</a:t>
            </a:r>
            <a:endParaRPr lang="fr-FR" dirty="0"/>
          </a:p>
          <a:p>
            <a:pPr marL="228600" indent="-228600" algn="just">
              <a:buAutoNum type="arabicPeriod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8220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urosup.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C499194-A353-2645-ADD0-C470852B6FDD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9416D60-D90A-C440-97A7-7EAB287A9A8D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891D010-B4D6-4A40-927C-E943D3326C99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FB4ABCDB-2EE5-1344-9CF3-AC80F8C61BAE}"/>
              </a:ext>
            </a:extLst>
          </p:cNvPr>
          <p:cNvSpPr txBox="1"/>
          <p:nvPr/>
        </p:nvSpPr>
        <p:spPr>
          <a:xfrm>
            <a:off x="1683358" y="2649686"/>
            <a:ext cx="882528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0432FF"/>
                </a:solidFill>
              </a:rPr>
              <a:t>9. Le </a:t>
            </a:r>
            <a:r>
              <a:rPr lang="fr-FR" sz="3200" b="1" dirty="0" err="1">
                <a:solidFill>
                  <a:srgbClr val="0432FF"/>
                </a:solidFill>
              </a:rPr>
              <a:t>sketchnote</a:t>
            </a:r>
            <a:r>
              <a:rPr lang="fr-FR" sz="3200" b="1" dirty="0">
                <a:solidFill>
                  <a:srgbClr val="0432FF"/>
                </a:solidFill>
              </a:rPr>
              <a:t>, successeur de la carte mentale.</a:t>
            </a:r>
          </a:p>
        </p:txBody>
      </p:sp>
    </p:spTree>
    <p:extLst>
      <p:ext uri="{BB962C8B-B14F-4D97-AF65-F5344CB8AC3E}">
        <p14:creationId xmlns:p14="http://schemas.microsoft.com/office/powerpoint/2010/main" val="147514349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68958</TotalTime>
  <Words>33</Words>
  <Application>Microsoft Macintosh PowerPoint</Application>
  <PresentationFormat>Grand écran</PresentationFormat>
  <Paragraphs>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1146</cp:revision>
  <cp:lastPrinted>2024-01-23T20:14:52Z</cp:lastPrinted>
  <dcterms:created xsi:type="dcterms:W3CDTF">2022-06-30T14:49:42Z</dcterms:created>
  <dcterms:modified xsi:type="dcterms:W3CDTF">2026-04-24T06:55:48Z</dcterms:modified>
</cp:coreProperties>
</file>