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42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Pendant cette pause chacun fait ce qu’il veut mais c’est l’occasion aussi de noter nos impressions de « stagiaires » (formateurs ou étudiants) sous les petites images collées sur la fresque géante et rappelant les différents moments que le public a vécu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305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D1CFEB3-45F4-A142-8E6E-0A037E7109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2941" y="1101256"/>
            <a:ext cx="6986118" cy="4640414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662C3750-762B-9846-97FC-6FDDEF9A97FE}"/>
              </a:ext>
            </a:extLst>
          </p:cNvPr>
          <p:cNvSpPr txBox="1"/>
          <p:nvPr/>
        </p:nvSpPr>
        <p:spPr>
          <a:xfrm>
            <a:off x="1085702" y="93768"/>
            <a:ext cx="96787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</a:rPr>
              <a:t>PAUSE</a:t>
            </a:r>
            <a:endParaRPr lang="fr-FR" sz="2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0752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68960</TotalTime>
  <Words>51</Words>
  <Application>Microsoft Macintosh PowerPoint</Application>
  <PresentationFormat>Grand écran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2026-04-24T05:03:35Z</dcterms:modified>
</cp:coreProperties>
</file>