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98" r:id="rId2"/>
  </p:sldIdLst>
  <p:sldSz cx="12192000" cy="6858000"/>
  <p:notesSz cx="6858000" cy="9144000"/>
  <p:custShowLst>
    <p:custShow name="Diaporama personnalisé 1" id="0">
      <p:sldLst/>
    </p:custShow>
    <p:custShow name="Copie de Diaporama personnalisé 1" id="1">
      <p:sldLst/>
    </p:custShow>
  </p:custShow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75"/>
    <p:restoredTop sz="92208"/>
  </p:normalViewPr>
  <p:slideViewPr>
    <p:cSldViewPr snapToGrid="0" snapToObjects="1">
      <p:cViewPr varScale="1">
        <p:scale>
          <a:sx n="103" d="100"/>
          <a:sy n="103" d="100"/>
        </p:scale>
        <p:origin x="528" y="3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1" d="100"/>
          <a:sy n="91" d="100"/>
        </p:scale>
        <p:origin x="359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3603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502B30C-AD75-9542-9E0B-0DA6ADCFB49C}"/>
              </a:ext>
            </a:extLst>
          </p:cNvPr>
          <p:cNvSpPr txBox="1"/>
          <p:nvPr/>
        </p:nvSpPr>
        <p:spPr>
          <a:xfrm>
            <a:off x="2406315" y="2844225"/>
            <a:ext cx="787667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dirty="0">
                <a:solidFill>
                  <a:srgbClr val="0432FF"/>
                </a:solidFill>
              </a:rPr>
              <a:t>3. Le cerveau efface autant qu’il enregistre.</a:t>
            </a:r>
          </a:p>
        </p:txBody>
      </p:sp>
    </p:spTree>
    <p:extLst>
      <p:ext uri="{BB962C8B-B14F-4D97-AF65-F5344CB8AC3E}">
        <p14:creationId xmlns:p14="http://schemas.microsoft.com/office/powerpoint/2010/main" val="3306478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69024</TotalTime>
  <Words>10</Words>
  <Application>Microsoft Macintosh PowerPoint</Application>
  <PresentationFormat>Grand écran</PresentationFormat>
  <Paragraphs>2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  <vt:variant>
        <vt:lpstr>Diaporamas personnalisés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Diaporama personnalisé 1</vt:lpstr>
      <vt:lpstr>Copie de Diaporama personnalisé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1161</cp:revision>
  <cp:lastPrinted>2024-01-23T20:14:52Z</cp:lastPrinted>
  <dcterms:created xsi:type="dcterms:W3CDTF">2022-06-30T14:49:42Z</dcterms:created>
  <dcterms:modified xsi:type="dcterms:W3CDTF">2026-04-22T06:02:10Z</dcterms:modified>
</cp:coreProperties>
</file>