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81" r:id="rId2"/>
  </p:sldIdLst>
  <p:sldSz cx="12192000" cy="6858000"/>
  <p:notesSz cx="6858000" cy="9144000"/>
  <p:custShowLst>
    <p:custShow name="Diaporama personnalisé 1" id="0">
      <p:sldLst/>
    </p:custShow>
    <p:custShow name="Copie de Diaporama personnalisé 1" id="1">
      <p:sldLst/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75"/>
    <p:restoredTop sz="92208"/>
  </p:normalViewPr>
  <p:slideViewPr>
    <p:cSldViewPr snapToGrid="0" snapToObjects="1">
      <p:cViewPr varScale="1">
        <p:scale>
          <a:sx n="103" d="100"/>
          <a:sy n="103" d="100"/>
        </p:scale>
        <p:origin x="528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Seule condition : être stimulé de manière fréquente et diversifiée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09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3" Type="http://schemas.openxmlformats.org/officeDocument/2006/relationships/hyperlink" Target="http://www.neurosup.fr/" TargetMode="Externa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emf"/><Relationship Id="rId5" Type="http://schemas.openxmlformats.org/officeDocument/2006/relationships/image" Target="../media/image2.jpg"/><Relationship Id="rId10" Type="http://schemas.openxmlformats.org/officeDocument/2006/relationships/image" Target="../media/image7.tiff"/><Relationship Id="rId4" Type="http://schemas.openxmlformats.org/officeDocument/2006/relationships/image" Target="../media/image1.jp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91C1E73-A165-E244-B149-F0861BBE2FFF}"/>
              </a:ext>
            </a:extLst>
          </p:cNvPr>
          <p:cNvSpPr txBox="1"/>
          <p:nvPr/>
        </p:nvSpPr>
        <p:spPr>
          <a:xfrm>
            <a:off x="5113635" y="4161144"/>
            <a:ext cx="1535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8000"/>
                </a:solidFill>
              </a:rPr>
              <a:t>VRAI !</a:t>
            </a:r>
            <a:endParaRPr lang="fr-FR" sz="1400" b="1" dirty="0">
              <a:solidFill>
                <a:srgbClr val="008000"/>
              </a:solidFill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B2C0159-FFD0-404E-AFA2-13FD2027A3CD}"/>
              </a:ext>
            </a:extLst>
          </p:cNvPr>
          <p:cNvGrpSpPr/>
          <p:nvPr/>
        </p:nvGrpSpPr>
        <p:grpSpPr>
          <a:xfrm>
            <a:off x="3449388" y="4011518"/>
            <a:ext cx="4453158" cy="2084332"/>
            <a:chOff x="1529463" y="4719871"/>
            <a:chExt cx="4356371" cy="2039029"/>
          </a:xfrm>
        </p:grpSpPr>
        <p:pic>
          <p:nvPicPr>
            <p:cNvPr id="8" name="Image 7" descr="cerveau endormi TEDx.jpg">
              <a:extLst>
                <a:ext uri="{FF2B5EF4-FFF2-40B4-BE49-F238E27FC236}">
                  <a16:creationId xmlns:a16="http://schemas.microsoft.com/office/drawing/2014/main" id="{6A2AB677-667A-D047-B0CC-9F9C69C9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463" y="5119454"/>
              <a:ext cx="895654" cy="1562344"/>
            </a:xfrm>
            <a:prstGeom prst="rect">
              <a:avLst/>
            </a:prstGeom>
          </p:spPr>
        </p:pic>
        <p:pic>
          <p:nvPicPr>
            <p:cNvPr id="9" name="Image 8" descr="enfant cerveau stimulé.jpg">
              <a:extLst>
                <a:ext uri="{FF2B5EF4-FFF2-40B4-BE49-F238E27FC236}">
                  <a16:creationId xmlns:a16="http://schemas.microsoft.com/office/drawing/2014/main" id="{525754CB-A167-EE48-B63C-EA141A2C8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170" y="4719871"/>
              <a:ext cx="2803664" cy="2039029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62C3BE9-FEE1-3442-BBF0-33E66CA602F7}"/>
              </a:ext>
            </a:extLst>
          </p:cNvPr>
          <p:cNvSpPr txBox="1"/>
          <p:nvPr/>
        </p:nvSpPr>
        <p:spPr>
          <a:xfrm>
            <a:off x="3112679" y="2818565"/>
            <a:ext cx="1535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FAUX !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2" name="Image 11" descr="HDD:Users:simon:Desktop:fée intelligente.jpg">
            <a:extLst>
              <a:ext uri="{FF2B5EF4-FFF2-40B4-BE49-F238E27FC236}">
                <a16:creationId xmlns:a16="http://schemas.microsoft.com/office/drawing/2014/main" id="{518FBBD1-C846-6443-BE0D-1A31405F5C8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84" b="40653"/>
          <a:stretch/>
        </p:blipFill>
        <p:spPr bwMode="auto">
          <a:xfrm>
            <a:off x="2906266" y="616939"/>
            <a:ext cx="897137" cy="90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enfant landeau naissance plasticité fée.jpg">
            <a:extLst>
              <a:ext uri="{FF2B5EF4-FFF2-40B4-BE49-F238E27FC236}">
                <a16:creationId xmlns:a16="http://schemas.microsoft.com/office/drawing/2014/main" id="{74CBD09E-AE36-E440-85E4-873B8F74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00" y="1551990"/>
            <a:ext cx="896936" cy="682451"/>
          </a:xfrm>
          <a:prstGeom prst="rect">
            <a:avLst/>
          </a:prstGeom>
        </p:spPr>
      </p:pic>
      <p:pic>
        <p:nvPicPr>
          <p:cNvPr id="15" name="Image 14" descr="flèche bas.jpg">
            <a:extLst>
              <a:ext uri="{FF2B5EF4-FFF2-40B4-BE49-F238E27FC236}">
                <a16:creationId xmlns:a16="http://schemas.microsoft.com/office/drawing/2014/main" id="{7987F107-E712-A24B-AF1B-6A6510D9F6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77" y="3258439"/>
            <a:ext cx="644911" cy="644911"/>
          </a:xfrm>
          <a:prstGeom prst="rect">
            <a:avLst/>
          </a:prstGeom>
        </p:spPr>
      </p:pic>
      <p:pic>
        <p:nvPicPr>
          <p:cNvPr id="16" name="Image 15" descr="flèche rouge bas.jpg">
            <a:extLst>
              <a:ext uri="{FF2B5EF4-FFF2-40B4-BE49-F238E27FC236}">
                <a16:creationId xmlns:a16="http://schemas.microsoft.com/office/drawing/2014/main" id="{55D0BE66-ED28-004A-8BAC-B747BF407A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14" y="3272773"/>
            <a:ext cx="374621" cy="50105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1930593-3E66-BF4C-8DED-F1922448142B}"/>
              </a:ext>
            </a:extLst>
          </p:cNvPr>
          <p:cNvSpPr txBox="1"/>
          <p:nvPr/>
        </p:nvSpPr>
        <p:spPr>
          <a:xfrm>
            <a:off x="6525217" y="2848926"/>
            <a:ext cx="1535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50"/>
                </a:solidFill>
              </a:rPr>
              <a:t>VRAI !</a:t>
            </a:r>
            <a:endParaRPr lang="fr-FR" sz="1400" b="1" dirty="0">
              <a:solidFill>
                <a:srgbClr val="00B050"/>
              </a:solidFill>
            </a:endParaRPr>
          </a:p>
        </p:txBody>
      </p:sp>
      <p:pic>
        <p:nvPicPr>
          <p:cNvPr id="26" name="Image 25" descr="image irmf.tiff">
            <a:extLst>
              <a:ext uri="{FF2B5EF4-FFF2-40B4-BE49-F238E27FC236}">
                <a16:creationId xmlns:a16="http://schemas.microsoft.com/office/drawing/2014/main" id="{35BA6DC4-4AC4-C14F-BDEB-6DA2BB2C70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68" y="855593"/>
            <a:ext cx="1351434" cy="1252660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3901BFD2-F966-B242-BDFA-7B0F7AFB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081" y="848673"/>
            <a:ext cx="944444" cy="125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Image 27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6D3868BA-090C-C140-99B1-054D954F85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870323">
            <a:off x="7242864" y="2160296"/>
            <a:ext cx="896936" cy="635910"/>
          </a:xfrm>
          <a:prstGeom prst="rect">
            <a:avLst/>
          </a:prstGeom>
        </p:spPr>
      </p:pic>
      <p:pic>
        <p:nvPicPr>
          <p:cNvPr id="29" name="Image 28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1C71E428-4E37-B746-AC80-1C1CEB876F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804602" flipV="1">
            <a:off x="3466031" y="2070951"/>
            <a:ext cx="568735" cy="732468"/>
          </a:xfrm>
          <a:prstGeom prst="rect">
            <a:avLst/>
          </a:prstGeom>
        </p:spPr>
      </p:pic>
      <p:pic>
        <p:nvPicPr>
          <p:cNvPr id="31" name="Image 30" descr="Une image contenant capture d’écran, noir, Rectangle&#10;&#10;Description générée automatiquement">
            <a:extLst>
              <a:ext uri="{FF2B5EF4-FFF2-40B4-BE49-F238E27FC236}">
                <a16:creationId xmlns:a16="http://schemas.microsoft.com/office/drawing/2014/main" id="{0F2E9774-97D4-DB44-8FF5-C7018ED5CF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3580" y="390501"/>
            <a:ext cx="6924840" cy="60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69023</TotalTime>
  <Words>22</Words>
  <Application>Microsoft Macintosh PowerPoint</Application>
  <PresentationFormat>Grand écran</PresentationFormat>
  <Paragraphs>6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  <vt:variant>
        <vt:lpstr>Diaporamas personnalisés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Diaporama personnalisé 1</vt:lpstr>
      <vt:lpstr>Copie de 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1161</cp:revision>
  <cp:lastPrinted>2024-01-23T20:14:52Z</cp:lastPrinted>
  <dcterms:created xsi:type="dcterms:W3CDTF">2022-06-30T14:49:42Z</dcterms:created>
  <dcterms:modified xsi:type="dcterms:W3CDTF">2026-04-22T05:48:42Z</dcterms:modified>
</cp:coreProperties>
</file>