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7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370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3768BDD4-E5C7-E146-A64E-7D82654AE5B3}"/>
              </a:ext>
            </a:extLst>
          </p:cNvPr>
          <p:cNvSpPr txBox="1"/>
          <p:nvPr/>
        </p:nvSpPr>
        <p:spPr>
          <a:xfrm>
            <a:off x="6161251" y="1729334"/>
            <a:ext cx="436089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rgbClr val="FF0000"/>
                </a:solidFill>
              </a:rPr>
              <a:t>CONCLUSION :</a:t>
            </a:r>
          </a:p>
          <a:p>
            <a:pPr algn="ctr"/>
            <a:endParaRPr lang="fr-FR" sz="1600" b="1" dirty="0">
              <a:solidFill>
                <a:srgbClr val="062DFF"/>
              </a:solidFill>
            </a:endParaRPr>
          </a:p>
          <a:p>
            <a:pPr algn="just"/>
            <a:r>
              <a:rPr lang="fr-FR" sz="1600" b="1" dirty="0"/>
              <a:t>Etudiants : </a:t>
            </a:r>
            <a:r>
              <a:rPr lang="fr-FR" sz="1400" dirty="0"/>
              <a:t>en classe ou en situations réelles, réduire le nombre de cibles d’attention permet de moins se disperser.</a:t>
            </a:r>
          </a:p>
          <a:p>
            <a:pPr algn="just"/>
            <a:r>
              <a:rPr lang="fr-FR" sz="1400" dirty="0"/>
              <a:t>Eliminer les éléments inutilement distracteurs est une piste complémentaires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D6A6641-7F5E-5546-96AF-EE840A986C0B}"/>
              </a:ext>
            </a:extLst>
          </p:cNvPr>
          <p:cNvSpPr txBox="1"/>
          <p:nvPr/>
        </p:nvSpPr>
        <p:spPr>
          <a:xfrm>
            <a:off x="6161251" y="3664496"/>
            <a:ext cx="436089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/>
              <a:t>Formateurs :</a:t>
            </a:r>
            <a:endParaRPr lang="fr-FR" sz="1400" dirty="0"/>
          </a:p>
          <a:p>
            <a:pPr algn="just"/>
            <a:r>
              <a:rPr lang="fr-FR" sz="1400" dirty="0"/>
              <a:t>• Toujours dire aux étudiants quelle doit être la principale cible de leur attention à tout moment.</a:t>
            </a:r>
          </a:p>
          <a:p>
            <a:pPr algn="just"/>
            <a:endParaRPr lang="fr-FR" sz="1400" dirty="0">
              <a:solidFill>
                <a:srgbClr val="062DFF"/>
              </a:solidFill>
            </a:endParaRPr>
          </a:p>
        </p:txBody>
      </p:sp>
      <p:pic>
        <p:nvPicPr>
          <p:cNvPr id="3" name="Image 2" descr="Une image contenant horloge, Graphique, graphisme, clipart&#10;&#10;Description générée automatiquement">
            <a:extLst>
              <a:ext uri="{FF2B5EF4-FFF2-40B4-BE49-F238E27FC236}">
                <a16:creationId xmlns:a16="http://schemas.microsoft.com/office/drawing/2014/main" id="{D72CAC1E-5BD8-DF43-939F-6878B4803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063" y="1678269"/>
            <a:ext cx="4092402" cy="2798481"/>
          </a:xfrm>
          <a:prstGeom prst="rect">
            <a:avLst/>
          </a:prstGeom>
        </p:spPr>
      </p:pic>
      <p:pic>
        <p:nvPicPr>
          <p:cNvPr id="10" name="Image 9" descr="Une image contenant capture d’écran, noir, Rectangle&#10;&#10;Description générée automatiquement">
            <a:extLst>
              <a:ext uri="{FF2B5EF4-FFF2-40B4-BE49-F238E27FC236}">
                <a16:creationId xmlns:a16="http://schemas.microsoft.com/office/drawing/2014/main" id="{D3AD720D-1F70-C146-BB19-FC72B2C91E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6858" y="1511735"/>
            <a:ext cx="5009676" cy="3137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297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58</Words>
  <Application>Microsoft Macintosh PowerPoint</Application>
  <PresentationFormat>Grand écran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2026-04-24T06:11:00Z</dcterms:modified>
</cp:coreProperties>
</file>