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9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endParaRPr lang="fr-FR" dirty="0"/>
          </a:p>
          <a:p>
            <a:pPr marL="228600" indent="-228600" algn="just">
              <a:buAutoNum type="arabicPeriod"/>
            </a:pPr>
            <a:r>
              <a:rPr lang="fr-FR" dirty="0"/>
              <a:t> Parmi vous, qui connaît l’exemple de la thérapie du miroir mise ne place depuis moins de 10 ans pour diminuer les douleurs fantômes et autres. Impressionnant de le montrer soi-même avec un vrai miroir.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136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3F0FC07-563F-C24D-8E55-D22871AE5047}"/>
              </a:ext>
            </a:extLst>
          </p:cNvPr>
          <p:cNvSpPr txBox="1"/>
          <p:nvPr/>
        </p:nvSpPr>
        <p:spPr>
          <a:xfrm>
            <a:off x="1183487" y="99007"/>
            <a:ext cx="10360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Bille   : on peut « leurrer » consciemment notre cerveau, alors faisons-le …</a:t>
            </a:r>
            <a:endParaRPr lang="fr-FR" sz="1600" i="1" dirty="0">
              <a:solidFill>
                <a:schemeClr val="bg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7461F34-1332-9F47-95BE-F3A9193ABC0A}"/>
              </a:ext>
            </a:extLst>
          </p:cNvPr>
          <p:cNvSpPr txBox="1"/>
          <p:nvPr/>
        </p:nvSpPr>
        <p:spPr>
          <a:xfrm>
            <a:off x="962525" y="2259614"/>
            <a:ext cx="100423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3200" b="1" dirty="0">
                <a:latin typeface="Chalkboard" panose="03050602040202020205" pitchFamily="66" charset="77"/>
              </a:rPr>
              <a:t>4. </a:t>
            </a:r>
            <a:r>
              <a:rPr lang="fr-FR" sz="3200" b="1" dirty="0">
                <a:solidFill>
                  <a:srgbClr val="0432FF"/>
                </a:solidFill>
                <a:latin typeface="Chalkboard" panose="03050602040202020205" pitchFamily="66" charset="77"/>
              </a:rPr>
              <a:t>On peut leurrer le cerveau … Alors faisons-le !</a:t>
            </a:r>
          </a:p>
        </p:txBody>
      </p:sp>
    </p:spTree>
    <p:extLst>
      <p:ext uri="{BB962C8B-B14F-4D97-AF65-F5344CB8AC3E}">
        <p14:creationId xmlns:p14="http://schemas.microsoft.com/office/powerpoint/2010/main" val="20916071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68959</TotalTime>
  <Words>69</Words>
  <Application>Microsoft Macintosh PowerPoint</Application>
  <PresentationFormat>Grand écran</PresentationFormat>
  <Paragraphs>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2026-04-24T04:55:20Z</dcterms:modified>
</cp:coreProperties>
</file>