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7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Fin de la journée (6h </a:t>
            </a:r>
            <a:r>
              <a:rPr lang="fr-FR"/>
              <a:t>de formation)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787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C499194-A353-2645-ADD0-C470852B6FD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9416D60-D90A-C440-97A7-7EAB287A9A8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0EE7138-5F83-1745-82AF-2CFB80C925B3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2465775" y="1066135"/>
            <a:ext cx="7565249" cy="50305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36500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68958</TotalTime>
  <Words>20</Words>
  <Application>Microsoft Macintosh PowerPoint</Application>
  <PresentationFormat>Grand écran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2026-04-24T07:19:31Z</dcterms:modified>
</cp:coreProperties>
</file>