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189" r:id="rId2"/>
  </p:sldIdLst>
  <p:sldSz cx="12192000" cy="6858000"/>
  <p:notesSz cx="6858000" cy="9144000"/>
  <p:custShowLst>
    <p:custShow name="Diaporama personnalisé 1" id="0">
      <p:sldLst/>
    </p:custShow>
    <p:custShow name="Copie de Diaporama personnalisé 1" id="1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5"/>
    <p:restoredTop sz="92208"/>
  </p:normalViewPr>
  <p:slideViewPr>
    <p:cSldViewPr snapToGrid="0" snapToObjects="1">
      <p:cViewPr varScale="1">
        <p:scale>
          <a:sx n="103" d="100"/>
          <a:sy n="103" d="100"/>
        </p:scale>
        <p:origin x="528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Plasticité cérébrale à tout âge ! Pas que pour les jeunes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2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://www.neurosup.fr/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france-info-les-5-ages-du-cerveau_xVkRZhYW.mp4">
            <a:hlinkClick r:id="" action="ppaction://media"/>
            <a:extLst>
              <a:ext uri="{FF2B5EF4-FFF2-40B4-BE49-F238E27FC236}">
                <a16:creationId xmlns:a16="http://schemas.microsoft.com/office/drawing/2014/main" id="{D5F11961-0AB8-3528-2C6C-0B4D0F6AFE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3487" y="674036"/>
            <a:ext cx="9851081" cy="55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69026</TotalTime>
  <Words>17</Words>
  <Application>Microsoft Macintosh PowerPoint</Application>
  <PresentationFormat>Grand écran</PresentationFormat>
  <Paragraphs>3</Paragraphs>
  <Slides>1</Slides>
  <Notes>1</Notes>
  <HiddenSlides>0</HiddenSlides>
  <MMClips>1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  <vt:variant>
        <vt:lpstr>Diaporamas personnalisés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Diaporama personnalisé 1</vt:lpstr>
      <vt:lpstr>Copie de Diaporama personnalisé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1162</cp:revision>
  <cp:lastPrinted>2024-01-23T20:14:52Z</cp:lastPrinted>
  <dcterms:created xsi:type="dcterms:W3CDTF">2022-06-30T14:49:42Z</dcterms:created>
  <dcterms:modified xsi:type="dcterms:W3CDTF">2026-04-22T05:57:33Z</dcterms:modified>
</cp:coreProperties>
</file>