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313" r:id="rId2"/>
  </p:sldIdLst>
  <p:sldSz cx="12192000" cy="6858000"/>
  <p:notesSz cx="6858000" cy="9144000"/>
  <p:custShowLst>
    <p:custShow name="Diaporama personnalisé 1" id="0">
      <p:sldLst>
        <p:sld r:id="rId2"/>
      </p:sldLst>
    </p:custShow>
    <p:custShow name="Copie de Diaporama personnalisé 1" id="1">
      <p:sldLst>
        <p:sld r:id="rId2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75"/>
    <p:restoredTop sz="92208"/>
  </p:normalViewPr>
  <p:slideViewPr>
    <p:cSldViewPr snapToGrid="0" snapToObjects="1">
      <p:cViewPr varScale="1">
        <p:scale>
          <a:sx n="103" d="100"/>
          <a:sy n="103" d="100"/>
        </p:scale>
        <p:origin x="528" y="3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Le programme de cette journée.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08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neurosup.fr/" TargetMode="External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14" name="Text Box 1">
            <a:extLst>
              <a:ext uri="{FF2B5EF4-FFF2-40B4-BE49-F238E27FC236}">
                <a16:creationId xmlns:a16="http://schemas.microsoft.com/office/drawing/2014/main" id="{AED59ABA-31F2-2A46-9CCC-2590376BD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173" y="-77923"/>
            <a:ext cx="6490108" cy="4493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6858" rIns="0" bIns="0" anchor="ctr">
            <a:prstTxWarp prst="textNoShape">
              <a:avLst/>
            </a:prstTxWarp>
          </a:bodyPr>
          <a:lstStyle/>
          <a:p>
            <a:pPr algn="just">
              <a:lnSpc>
                <a:spcPct val="97000"/>
              </a:lnSpc>
              <a:tabLst>
                <a:tab pos="656722" algn="l"/>
                <a:tab pos="1313444" algn="l"/>
                <a:tab pos="1970166" algn="l"/>
                <a:tab pos="2626888" algn="l"/>
              </a:tabLst>
            </a:pPr>
            <a:r>
              <a:rPr lang="fr-FR" sz="1600" b="1" dirty="0">
                <a:solidFill>
                  <a:schemeClr val="bg1"/>
                </a:solidFill>
              </a:rPr>
              <a:t>Journée 1</a:t>
            </a:r>
          </a:p>
        </p:txBody>
      </p:sp>
      <p:pic>
        <p:nvPicPr>
          <p:cNvPr id="8" name="Image 7" descr="Une image contenant fenêtre, carré, Rectangle, bâtiment&#10;&#10;Description générée automatiquement">
            <a:extLst>
              <a:ext uri="{FF2B5EF4-FFF2-40B4-BE49-F238E27FC236}">
                <a16:creationId xmlns:a16="http://schemas.microsoft.com/office/drawing/2014/main" id="{589B2778-D9BF-BE4D-809C-26E48BE1E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2905" y="254638"/>
            <a:ext cx="14108905" cy="6371014"/>
          </a:xfrm>
          <a:prstGeom prst="rect">
            <a:avLst/>
          </a:prstGeom>
        </p:spPr>
      </p:pic>
      <p:pic>
        <p:nvPicPr>
          <p:cNvPr id="44" name="Image 43" descr="Une image contenant art, intérieur&#10;&#10;Description générée automatiquement">
            <a:extLst>
              <a:ext uri="{FF2B5EF4-FFF2-40B4-BE49-F238E27FC236}">
                <a16:creationId xmlns:a16="http://schemas.microsoft.com/office/drawing/2014/main" id="{2927C11C-0E9A-0E49-BD56-0BBCAC53B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712" y="503601"/>
            <a:ext cx="1949547" cy="277914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A3945126-50CD-1A42-A697-884B00A55A1C}"/>
              </a:ext>
            </a:extLst>
          </p:cNvPr>
          <p:cNvSpPr txBox="1"/>
          <p:nvPr/>
        </p:nvSpPr>
        <p:spPr>
          <a:xfrm>
            <a:off x="3566343" y="600508"/>
            <a:ext cx="223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1.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Introduction et utilisation du matériel.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07DAF15-0DE8-CD40-9EF8-CB1A7B0B1F5D}"/>
              </a:ext>
            </a:extLst>
          </p:cNvPr>
          <p:cNvSpPr txBox="1"/>
          <p:nvPr/>
        </p:nvSpPr>
        <p:spPr>
          <a:xfrm>
            <a:off x="3529813" y="1504866"/>
            <a:ext cx="247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2.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La grande force de la plasticité cérébrale.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DD26B12-3831-AC4C-BFF7-1195CC6B38D7}"/>
              </a:ext>
            </a:extLst>
          </p:cNvPr>
          <p:cNvSpPr txBox="1"/>
          <p:nvPr/>
        </p:nvSpPr>
        <p:spPr>
          <a:xfrm>
            <a:off x="9034530" y="1442469"/>
            <a:ext cx="234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5.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Le cerveau efface autant qu’il enregistre.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08665AF-FB33-EF44-8FA3-3409FFC45D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319" y="1390240"/>
            <a:ext cx="1483143" cy="171317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5AF76300-F857-C740-8A7D-D5BC75C25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286" y="884089"/>
            <a:ext cx="1726213" cy="1996477"/>
          </a:xfrm>
          <a:prstGeom prst="rect">
            <a:avLst/>
          </a:prstGeom>
        </p:spPr>
      </p:pic>
      <p:pic>
        <p:nvPicPr>
          <p:cNvPr id="63" name="Image 62" descr="Une image contenant horloge, ustensile de cuisine, vaisselle, Instrument de mesure&#10;&#10;Description générée automatiquement">
            <a:extLst>
              <a:ext uri="{FF2B5EF4-FFF2-40B4-BE49-F238E27FC236}">
                <a16:creationId xmlns:a16="http://schemas.microsoft.com/office/drawing/2014/main" id="{72DB4461-BAF7-D544-93C0-927B176A6F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420" y="4045198"/>
            <a:ext cx="2375290" cy="1850776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282B1F5C-2882-E347-B987-0A7F372F6B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285" y="4045198"/>
            <a:ext cx="1726213" cy="1996477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1CB98BB9-D8BB-7D4C-AA26-A155597B4ECF}"/>
              </a:ext>
            </a:extLst>
          </p:cNvPr>
          <p:cNvSpPr txBox="1"/>
          <p:nvPr/>
        </p:nvSpPr>
        <p:spPr>
          <a:xfrm>
            <a:off x="3529813" y="2620775"/>
            <a:ext cx="226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3.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On peut leurrer le cerveau …</a:t>
            </a:r>
          </a:p>
          <a:p>
            <a:pPr algn="just"/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Alors faisons-le !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75945483-8CFC-044D-819C-66F31213A782}"/>
              </a:ext>
            </a:extLst>
          </p:cNvPr>
          <p:cNvSpPr txBox="1"/>
          <p:nvPr/>
        </p:nvSpPr>
        <p:spPr>
          <a:xfrm>
            <a:off x="9034530" y="581268"/>
            <a:ext cx="234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4.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« L’attention partagée » VS « l’attention sélective ».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2D8C7751-8019-3648-8FBB-645EE1807F52}"/>
              </a:ext>
            </a:extLst>
          </p:cNvPr>
          <p:cNvSpPr txBox="1"/>
          <p:nvPr/>
        </p:nvSpPr>
        <p:spPr>
          <a:xfrm>
            <a:off x="3602873" y="3763502"/>
            <a:ext cx="223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6.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Les vitesses et systèmes de pensée S1, S2, S3.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470F98A6-4CEC-BF4C-AD3E-69FACDA987C0}"/>
              </a:ext>
            </a:extLst>
          </p:cNvPr>
          <p:cNvSpPr txBox="1"/>
          <p:nvPr/>
        </p:nvSpPr>
        <p:spPr>
          <a:xfrm>
            <a:off x="3638498" y="4894705"/>
            <a:ext cx="2228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7.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La logique des erreurs récurrentes.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180013FB-3A6A-274F-9B1E-D7F3D451AE56}"/>
              </a:ext>
            </a:extLst>
          </p:cNvPr>
          <p:cNvSpPr txBox="1"/>
          <p:nvPr/>
        </p:nvSpPr>
        <p:spPr>
          <a:xfrm>
            <a:off x="9072647" y="3717336"/>
            <a:ext cx="224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8.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Les indices récupérateurs, pour restituer plus facilement.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5D66BF5-ACBA-4B45-9E32-B5FAC1208EFD}"/>
              </a:ext>
            </a:extLst>
          </p:cNvPr>
          <p:cNvSpPr txBox="1"/>
          <p:nvPr/>
        </p:nvSpPr>
        <p:spPr>
          <a:xfrm>
            <a:off x="9059125" y="4894705"/>
            <a:ext cx="2240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b="1" dirty="0">
                <a:latin typeface="Chalkboard" panose="03050602040202020205" pitchFamily="66" charset="77"/>
              </a:rPr>
              <a:t>9. 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Le </a:t>
            </a:r>
            <a:r>
              <a:rPr lang="fr-FR" sz="1000" b="1" dirty="0" err="1">
                <a:solidFill>
                  <a:srgbClr val="0432FF"/>
                </a:solidFill>
                <a:latin typeface="Chalkboard" panose="03050602040202020205" pitchFamily="66" charset="77"/>
              </a:rPr>
              <a:t>sketchnote</a:t>
            </a:r>
            <a:r>
              <a:rPr lang="fr-FR" sz="1000" b="1" dirty="0">
                <a:solidFill>
                  <a:srgbClr val="0432FF"/>
                </a:solidFill>
                <a:latin typeface="Chalkboard" panose="03050602040202020205" pitchFamily="66" charset="77"/>
              </a:rPr>
              <a:t>, successeur de la carte mentale.</a:t>
            </a:r>
          </a:p>
        </p:txBody>
      </p:sp>
    </p:spTree>
    <p:extLst>
      <p:ext uri="{BB962C8B-B14F-4D97-AF65-F5344CB8AC3E}">
        <p14:creationId xmlns:p14="http://schemas.microsoft.com/office/powerpoint/2010/main" val="208402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69024</TotalTime>
  <Words>107</Words>
  <Application>Microsoft Macintosh PowerPoint</Application>
  <PresentationFormat>Grand écran</PresentationFormat>
  <Paragraphs>14</Paragraphs>
  <Slides>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  <vt:variant>
        <vt:lpstr>Diaporamas personnalisés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Chalkboard</vt:lpstr>
      <vt:lpstr>Thème Office</vt:lpstr>
      <vt:lpstr>Présentation PowerPoint</vt:lpstr>
      <vt:lpstr>Diaporama personnalisé 1</vt:lpstr>
      <vt:lpstr>Copie de Diaporama personnalisé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1161</cp:revision>
  <cp:lastPrinted>2024-01-23T20:14:52Z</cp:lastPrinted>
  <dcterms:created xsi:type="dcterms:W3CDTF">2022-06-30T14:49:42Z</dcterms:created>
  <dcterms:modified xsi:type="dcterms:W3CDTF">2026-04-21T16:21:21Z</dcterms:modified>
</cp:coreProperties>
</file>