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320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6"/>
    <p:restoredTop sz="92208"/>
  </p:normalViewPr>
  <p:slideViewPr>
    <p:cSldViewPr snapToGrid="0" snapToObjects="1">
      <p:cViewPr varScale="1">
        <p:scale>
          <a:sx n="97" d="100"/>
          <a:sy n="97" d="100"/>
        </p:scale>
        <p:origin x="216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r>
              <a:rPr lang="fr-FR" dirty="0"/>
              <a:t>On annonce cette consigne avant de lancer la vidéo et on demandera la réponse à la fin</a:t>
            </a:r>
          </a:p>
          <a:p>
            <a:pPr marL="228600" indent="-228600" algn="just">
              <a:buAutoNum type="arabicPeriod"/>
            </a:pPr>
            <a:r>
              <a:rPr lang="fr-FR" dirty="0"/>
              <a:t>Réponse : car si un résistant parle sous la torture il donnera le nom du deuxième pseudo . Donc il en faut trois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91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.jpg"/><Relationship Id="rId5" Type="http://schemas.openxmlformats.org/officeDocument/2006/relationships/hyperlink" Target="http://www.neurosup.fr/" TargetMode="Externa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F8E714-51C1-9740-AAA5-C7FEFD4A7E57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Image 8" descr="Une image contenant carte&#10;&#10;Description générée automatiquement">
            <a:extLst>
              <a:ext uri="{FF2B5EF4-FFF2-40B4-BE49-F238E27FC236}">
                <a16:creationId xmlns:a16="http://schemas.microsoft.com/office/drawing/2014/main" id="{70BBBAA2-53BB-CB4E-BABD-55730AC46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491" y="484736"/>
            <a:ext cx="1332496" cy="746198"/>
          </a:xfrm>
          <a:prstGeom prst="rect">
            <a:avLst/>
          </a:prstGeom>
        </p:spPr>
      </p:pic>
      <p:pic>
        <p:nvPicPr>
          <p:cNvPr id="10" name="Image 9" descr="Une image contenant texte, fauteuil, table, table de travail&#10;&#10;Description générée automatiquement">
            <a:extLst>
              <a:ext uri="{FF2B5EF4-FFF2-40B4-BE49-F238E27FC236}">
                <a16:creationId xmlns:a16="http://schemas.microsoft.com/office/drawing/2014/main" id="{5A1891D8-BCF7-7344-8584-F6E661D5E7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893" y="1110867"/>
            <a:ext cx="3336822" cy="531381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CA5DC91-EEEF-9D4F-8AB1-4ED5CF10A770}"/>
              </a:ext>
            </a:extLst>
          </p:cNvPr>
          <p:cNvSpPr txBox="1"/>
          <p:nvPr/>
        </p:nvSpPr>
        <p:spPr>
          <a:xfrm rot="21430185">
            <a:off x="1081711" y="1912642"/>
            <a:ext cx="2142511" cy="1704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7000"/>
              </a:lnSpc>
              <a:defRPr/>
            </a:pPr>
            <a:r>
              <a:rPr lang="fr-FR" b="1" dirty="0">
                <a:latin typeface="Trebuchet MS" charset="0"/>
              </a:rPr>
              <a:t>« </a:t>
            </a:r>
            <a:r>
              <a:rPr lang="fr-FR" b="1" i="1" dirty="0">
                <a:latin typeface="Trebuchet MS" charset="0"/>
              </a:rPr>
              <a:t>pour chaque Résistant, pourquoi est-il utile de posséder plus d’un seul pseudo ? »</a:t>
            </a:r>
          </a:p>
        </p:txBody>
      </p:sp>
      <p:pic>
        <p:nvPicPr>
          <p:cNvPr id="14" name="jean moulin pseudo pour neurosup.mov" descr="jean moulin pseudo pour neurosup.mov">
            <a:hlinkClick r:id="" action="ppaction://media"/>
            <a:extLst>
              <a:ext uri="{FF2B5EF4-FFF2-40B4-BE49-F238E27FC236}">
                <a16:creationId xmlns:a16="http://schemas.microsoft.com/office/drawing/2014/main" id="{7301BB86-D463-144F-830B-E686398C8EF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28921" y="1579139"/>
            <a:ext cx="772763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68961</TotalTime>
  <Words>62</Words>
  <Application>Microsoft Macintosh PowerPoint</Application>
  <PresentationFormat>Grand écran</PresentationFormat>
  <Paragraphs>5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1146</cp:revision>
  <cp:lastPrinted>2024-01-23T20:14:52Z</cp:lastPrinted>
  <dcterms:created xsi:type="dcterms:W3CDTF">2022-06-30T14:49:42Z</dcterms:created>
  <dcterms:modified xsi:type="dcterms:W3CDTF">2026-04-24T05:16:34Z</dcterms:modified>
</cp:coreProperties>
</file>