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tiff" ContentType="image/tiff"/>
  <Default Extension="wmf" ContentType="image/x-e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
  </p:notesMasterIdLst>
  <p:sldIdLst>
    <p:sldId id="2361" r:id="rId2"/>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432FF"/>
    <a:srgbClr val="B916FF"/>
    <a:srgbClr val="FF3B00"/>
    <a:srgbClr val="CF00FF"/>
    <a:srgbClr val="002CFF"/>
    <a:srgbClr val="00FF4E"/>
    <a:srgbClr val="7269FC"/>
    <a:srgbClr val="4C7EFB"/>
    <a:srgbClr val="0096FD"/>
    <a:srgbClr val="0023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9806"/>
    <p:restoredTop sz="92208"/>
  </p:normalViewPr>
  <p:slideViewPr>
    <p:cSldViewPr snapToGrid="0" snapToObjects="1">
      <p:cViewPr varScale="1">
        <p:scale>
          <a:sx n="97" d="100"/>
          <a:sy n="97" d="100"/>
        </p:scale>
        <p:origin x="216" y="480"/>
      </p:cViewPr>
      <p:guideLst/>
    </p:cSldViewPr>
  </p:slideViewPr>
  <p:outlineViewPr>
    <p:cViewPr>
      <p:scale>
        <a:sx n="33" d="100"/>
        <a:sy n="33" d="100"/>
      </p:scale>
      <p:origin x="0" y="0"/>
    </p:cViewPr>
  </p:outlineViewPr>
  <p:notesTextViewPr>
    <p:cViewPr>
      <p:scale>
        <a:sx n="80" d="100"/>
        <a:sy n="8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3EE5566-CEB6-6D47-9B80-AC1F44CC5AD2}" type="datetimeFigureOut">
              <a:rPr lang="fr-FR" smtClean="0"/>
              <a:t>24/04/2026</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1390AC0-DFC8-EA48-B7C5-59D5B90E1B58}" type="slidenum">
              <a:rPr lang="fr-FR" smtClean="0"/>
              <a:t>‹N°›</a:t>
            </a:fld>
            <a:endParaRPr lang="fr-FR"/>
          </a:p>
        </p:txBody>
      </p:sp>
    </p:spTree>
    <p:extLst>
      <p:ext uri="{BB962C8B-B14F-4D97-AF65-F5344CB8AC3E}">
        <p14:creationId xmlns:p14="http://schemas.microsoft.com/office/powerpoint/2010/main" val="5345353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228600" indent="-228600" algn="just">
              <a:buAutoNum type="arabicPeriod"/>
            </a:pPr>
            <a:r>
              <a:rPr lang="fr-FR" dirty="0"/>
              <a:t>Pour simplifier, disons que « le cerveau n’aime pas qu’on vienne bousculer une règle qui marchait à tous les coups ».</a:t>
            </a:r>
          </a:p>
          <a:p>
            <a:pPr marL="228600" indent="-228600" algn="just">
              <a:buAutoNum type="arabicPeriod"/>
            </a:pPr>
            <a:r>
              <a:rPr lang="fr-FR" dirty="0"/>
              <a:t>A cause de quoi ? Principalement à cause des formateurs qui suivent les programmes à la lettre et ne parlent pas de ce qui est au programme dans 2 ans.</a:t>
            </a:r>
          </a:p>
          <a:p>
            <a:pPr marL="228600" indent="-228600" algn="just">
              <a:buAutoNum type="arabicPeriod"/>
            </a:pPr>
            <a:r>
              <a:rPr lang="fr-FR" dirty="0"/>
              <a:t>Deux exemples que j’ai pu recueillir-constater : au primaire, au chapitre « respiration » ne figurent que les animaux dont l’homme. Après 2 ans de réussite lors des évaluations sur la respiration grâce à cette règle, les profs de SVT de 6eme-5eme observent des réticences-refus chez plusieurs élèves, lorsque les profs intègrent l’herbe aux êtres vivants et qui respirent.</a:t>
            </a:r>
          </a:p>
          <a:p>
            <a:pPr marL="228600" indent="-228600" algn="just">
              <a:buAutoNum type="arabicPeriod"/>
            </a:pPr>
            <a:r>
              <a:rPr lang="fr-FR" dirty="0"/>
              <a:t>Mais l'exemple le plus connu de vous c’est bien sûr en mathématiques le coup des règles sur les puissances … en sixième cinquième on vous donne une règle simple c’est que le petit nombre qui se trouve en haut appelle l’exposant on peut le mettre en bas quand il y a une multiplication quand il y a une division mais si le prof de maths suit le programme il ne va pas vous faire Explorer le cas de l’addition et vous dira juste « eh ben c’est pas au programme de cette année » Seulement le problème c’est que le cerveau pour lui eh bien durant deux ans il aura une règle facile en plus à mémoriser et qui lui donnera à chaque fois satisfaction donc lorsqu’il arrivera en troisième et qu’on lui dira « ah mais tu sais, quand il y a une addition c’est pas pareil ça s’appelle une identité remarquable regarde à quoi ça ressemble eh bien figurez-vous qu’à ce moment-là il y a le cerveau de nombreux élèves qui se détournent de cette nouveauté qui vient bousculer la règle qu’il aimait bien et il n’est pas rare de voir en terminale des élèves qui écrivent encore À plus B au carré égal à A au carré plus B carré</a:t>
            </a:r>
          </a:p>
          <a:p>
            <a:pPr marL="228600" indent="-228600" algn="just">
              <a:buAutoNum type="arabicPeriod"/>
            </a:pPr>
            <a:endParaRPr lang="fr-FR" dirty="0"/>
          </a:p>
        </p:txBody>
      </p:sp>
      <p:sp>
        <p:nvSpPr>
          <p:cNvPr id="4" name="Espace réservé du numéro de diapositive 3"/>
          <p:cNvSpPr>
            <a:spLocks noGrp="1"/>
          </p:cNvSpPr>
          <p:nvPr>
            <p:ph type="sldNum" sz="quarter" idx="5"/>
          </p:nvPr>
        </p:nvSpPr>
        <p:spPr/>
        <p:txBody>
          <a:bodyPr/>
          <a:lstStyle/>
          <a:p>
            <a:fld id="{F1390AC0-DFC8-EA48-B7C5-59D5B90E1B58}" type="slidenum">
              <a:rPr lang="fr-FR" smtClean="0"/>
              <a:t>1</a:t>
            </a:fld>
            <a:endParaRPr lang="fr-FR"/>
          </a:p>
        </p:txBody>
      </p:sp>
    </p:spTree>
    <p:extLst>
      <p:ext uri="{BB962C8B-B14F-4D97-AF65-F5344CB8AC3E}">
        <p14:creationId xmlns:p14="http://schemas.microsoft.com/office/powerpoint/2010/main" val="6036113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5557895-DCAC-5947-83E8-FFA9665BE573}"/>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C04DB62D-C055-0E47-B3AB-B71173E46CD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759EFF88-E647-8A4D-98EF-2968AFF7F0AF}"/>
              </a:ext>
            </a:extLst>
          </p:cNvPr>
          <p:cNvSpPr>
            <a:spLocks noGrp="1"/>
          </p:cNvSpPr>
          <p:nvPr>
            <p:ph type="dt" sz="half" idx="10"/>
          </p:nvPr>
        </p:nvSpPr>
        <p:spPr/>
        <p:txBody>
          <a:bodyPr/>
          <a:lstStyle/>
          <a:p>
            <a:fld id="{857ACAA0-7A2A-184E-A857-76F9E8036D41}" type="datetimeFigureOut">
              <a:rPr lang="fr-FR" smtClean="0"/>
              <a:t>24/04/2026</a:t>
            </a:fld>
            <a:endParaRPr lang="fr-FR"/>
          </a:p>
        </p:txBody>
      </p:sp>
      <p:sp>
        <p:nvSpPr>
          <p:cNvPr id="5" name="Espace réservé du pied de page 4">
            <a:extLst>
              <a:ext uri="{FF2B5EF4-FFF2-40B4-BE49-F238E27FC236}">
                <a16:creationId xmlns:a16="http://schemas.microsoft.com/office/drawing/2014/main" id="{A55B1FBF-1961-224F-B313-02DAA22B0078}"/>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ACD92332-03D4-4447-ACDE-114BAD0B0635}"/>
              </a:ext>
            </a:extLst>
          </p:cNvPr>
          <p:cNvSpPr>
            <a:spLocks noGrp="1"/>
          </p:cNvSpPr>
          <p:nvPr>
            <p:ph type="sldNum" sz="quarter" idx="12"/>
          </p:nvPr>
        </p:nvSpPr>
        <p:spPr/>
        <p:txBody>
          <a:bodyPr/>
          <a:lstStyle/>
          <a:p>
            <a:fld id="{5825DC5F-68E0-D145-B2B4-A3ECAD543859}" type="slidenum">
              <a:rPr lang="fr-FR" smtClean="0"/>
              <a:t>‹N°›</a:t>
            </a:fld>
            <a:endParaRPr lang="fr-FR"/>
          </a:p>
        </p:txBody>
      </p:sp>
    </p:spTree>
    <p:extLst>
      <p:ext uri="{BB962C8B-B14F-4D97-AF65-F5344CB8AC3E}">
        <p14:creationId xmlns:p14="http://schemas.microsoft.com/office/powerpoint/2010/main" val="34595140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C376F4C-38CA-E34C-88E8-E842B73EFD96}"/>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5C225CCB-D70C-9B4E-954B-28F1BA7B99C2}"/>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B12E7B19-5C70-894E-89F9-11E160A7C2D4}"/>
              </a:ext>
            </a:extLst>
          </p:cNvPr>
          <p:cNvSpPr>
            <a:spLocks noGrp="1"/>
          </p:cNvSpPr>
          <p:nvPr>
            <p:ph type="dt" sz="half" idx="10"/>
          </p:nvPr>
        </p:nvSpPr>
        <p:spPr/>
        <p:txBody>
          <a:bodyPr/>
          <a:lstStyle/>
          <a:p>
            <a:fld id="{857ACAA0-7A2A-184E-A857-76F9E8036D41}" type="datetimeFigureOut">
              <a:rPr lang="fr-FR" smtClean="0"/>
              <a:t>24/04/2026</a:t>
            </a:fld>
            <a:endParaRPr lang="fr-FR"/>
          </a:p>
        </p:txBody>
      </p:sp>
      <p:sp>
        <p:nvSpPr>
          <p:cNvPr id="5" name="Espace réservé du pied de page 4">
            <a:extLst>
              <a:ext uri="{FF2B5EF4-FFF2-40B4-BE49-F238E27FC236}">
                <a16:creationId xmlns:a16="http://schemas.microsoft.com/office/drawing/2014/main" id="{BB5EFC4B-CF8D-5046-A887-81433E10E62B}"/>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6354376D-0C66-1C41-805B-3529AE1B281D}"/>
              </a:ext>
            </a:extLst>
          </p:cNvPr>
          <p:cNvSpPr>
            <a:spLocks noGrp="1"/>
          </p:cNvSpPr>
          <p:nvPr>
            <p:ph type="sldNum" sz="quarter" idx="12"/>
          </p:nvPr>
        </p:nvSpPr>
        <p:spPr/>
        <p:txBody>
          <a:bodyPr/>
          <a:lstStyle/>
          <a:p>
            <a:fld id="{5825DC5F-68E0-D145-B2B4-A3ECAD543859}" type="slidenum">
              <a:rPr lang="fr-FR" smtClean="0"/>
              <a:t>‹N°›</a:t>
            </a:fld>
            <a:endParaRPr lang="fr-FR"/>
          </a:p>
        </p:txBody>
      </p:sp>
    </p:spTree>
    <p:extLst>
      <p:ext uri="{BB962C8B-B14F-4D97-AF65-F5344CB8AC3E}">
        <p14:creationId xmlns:p14="http://schemas.microsoft.com/office/powerpoint/2010/main" val="15929455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6CC0563F-A53B-114C-BBD0-296CEE2D423D}"/>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C1420B8E-4CCC-BB4B-9E32-E2765C54D95D}"/>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E0FF7A0A-418E-EE45-B965-674993610BB1}"/>
              </a:ext>
            </a:extLst>
          </p:cNvPr>
          <p:cNvSpPr>
            <a:spLocks noGrp="1"/>
          </p:cNvSpPr>
          <p:nvPr>
            <p:ph type="dt" sz="half" idx="10"/>
          </p:nvPr>
        </p:nvSpPr>
        <p:spPr/>
        <p:txBody>
          <a:bodyPr/>
          <a:lstStyle/>
          <a:p>
            <a:fld id="{857ACAA0-7A2A-184E-A857-76F9E8036D41}" type="datetimeFigureOut">
              <a:rPr lang="fr-FR" smtClean="0"/>
              <a:t>24/04/2026</a:t>
            </a:fld>
            <a:endParaRPr lang="fr-FR"/>
          </a:p>
        </p:txBody>
      </p:sp>
      <p:sp>
        <p:nvSpPr>
          <p:cNvPr id="5" name="Espace réservé du pied de page 4">
            <a:extLst>
              <a:ext uri="{FF2B5EF4-FFF2-40B4-BE49-F238E27FC236}">
                <a16:creationId xmlns:a16="http://schemas.microsoft.com/office/drawing/2014/main" id="{8E4E5F23-F1E7-C949-AAA1-E49B7B5021E1}"/>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A4924AE8-2660-9043-BE35-7818BE1F10C4}"/>
              </a:ext>
            </a:extLst>
          </p:cNvPr>
          <p:cNvSpPr>
            <a:spLocks noGrp="1"/>
          </p:cNvSpPr>
          <p:nvPr>
            <p:ph type="sldNum" sz="quarter" idx="12"/>
          </p:nvPr>
        </p:nvSpPr>
        <p:spPr/>
        <p:txBody>
          <a:bodyPr/>
          <a:lstStyle/>
          <a:p>
            <a:fld id="{5825DC5F-68E0-D145-B2B4-A3ECAD543859}" type="slidenum">
              <a:rPr lang="fr-FR" smtClean="0"/>
              <a:t>‹N°›</a:t>
            </a:fld>
            <a:endParaRPr lang="fr-FR"/>
          </a:p>
        </p:txBody>
      </p:sp>
    </p:spTree>
    <p:extLst>
      <p:ext uri="{BB962C8B-B14F-4D97-AF65-F5344CB8AC3E}">
        <p14:creationId xmlns:p14="http://schemas.microsoft.com/office/powerpoint/2010/main" val="21119257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88C015A-5070-6945-A76B-26A2EA636CBD}"/>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E582C9AB-B300-7141-A2DC-69A94AE0CD0B}"/>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050D586D-9014-2B4C-AF3C-E77FA135F438}"/>
              </a:ext>
            </a:extLst>
          </p:cNvPr>
          <p:cNvSpPr>
            <a:spLocks noGrp="1"/>
          </p:cNvSpPr>
          <p:nvPr>
            <p:ph type="dt" sz="half" idx="10"/>
          </p:nvPr>
        </p:nvSpPr>
        <p:spPr/>
        <p:txBody>
          <a:bodyPr/>
          <a:lstStyle/>
          <a:p>
            <a:fld id="{857ACAA0-7A2A-184E-A857-76F9E8036D41}" type="datetimeFigureOut">
              <a:rPr lang="fr-FR" smtClean="0"/>
              <a:t>24/04/2026</a:t>
            </a:fld>
            <a:endParaRPr lang="fr-FR"/>
          </a:p>
        </p:txBody>
      </p:sp>
      <p:sp>
        <p:nvSpPr>
          <p:cNvPr id="5" name="Espace réservé du pied de page 4">
            <a:extLst>
              <a:ext uri="{FF2B5EF4-FFF2-40B4-BE49-F238E27FC236}">
                <a16:creationId xmlns:a16="http://schemas.microsoft.com/office/drawing/2014/main" id="{FCD36C9E-B8D7-7444-998B-3BA24EC38B39}"/>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D2085D0D-923E-7C4D-A0C2-F04581B565A9}"/>
              </a:ext>
            </a:extLst>
          </p:cNvPr>
          <p:cNvSpPr>
            <a:spLocks noGrp="1"/>
          </p:cNvSpPr>
          <p:nvPr>
            <p:ph type="sldNum" sz="quarter" idx="12"/>
          </p:nvPr>
        </p:nvSpPr>
        <p:spPr/>
        <p:txBody>
          <a:bodyPr/>
          <a:lstStyle/>
          <a:p>
            <a:fld id="{5825DC5F-68E0-D145-B2B4-A3ECAD543859}" type="slidenum">
              <a:rPr lang="fr-FR" smtClean="0"/>
              <a:t>‹N°›</a:t>
            </a:fld>
            <a:endParaRPr lang="fr-FR"/>
          </a:p>
        </p:txBody>
      </p:sp>
    </p:spTree>
    <p:extLst>
      <p:ext uri="{BB962C8B-B14F-4D97-AF65-F5344CB8AC3E}">
        <p14:creationId xmlns:p14="http://schemas.microsoft.com/office/powerpoint/2010/main" val="34084636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F9F8346-79FC-744C-B620-D14FA69DA643}"/>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91AD7A08-407C-3A4E-94F7-9D13F17E80A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87393A65-F313-7444-AC16-1CD3969FF3BB}"/>
              </a:ext>
            </a:extLst>
          </p:cNvPr>
          <p:cNvSpPr>
            <a:spLocks noGrp="1"/>
          </p:cNvSpPr>
          <p:nvPr>
            <p:ph type="dt" sz="half" idx="10"/>
          </p:nvPr>
        </p:nvSpPr>
        <p:spPr/>
        <p:txBody>
          <a:bodyPr/>
          <a:lstStyle/>
          <a:p>
            <a:fld id="{857ACAA0-7A2A-184E-A857-76F9E8036D41}" type="datetimeFigureOut">
              <a:rPr lang="fr-FR" smtClean="0"/>
              <a:t>24/04/2026</a:t>
            </a:fld>
            <a:endParaRPr lang="fr-FR"/>
          </a:p>
        </p:txBody>
      </p:sp>
      <p:sp>
        <p:nvSpPr>
          <p:cNvPr id="5" name="Espace réservé du pied de page 4">
            <a:extLst>
              <a:ext uri="{FF2B5EF4-FFF2-40B4-BE49-F238E27FC236}">
                <a16:creationId xmlns:a16="http://schemas.microsoft.com/office/drawing/2014/main" id="{7B4007C1-054B-9E41-A97F-078C904EAFCF}"/>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27AC7D7A-53B1-7E48-9EBF-9D8F782A2509}"/>
              </a:ext>
            </a:extLst>
          </p:cNvPr>
          <p:cNvSpPr>
            <a:spLocks noGrp="1"/>
          </p:cNvSpPr>
          <p:nvPr>
            <p:ph type="sldNum" sz="quarter" idx="12"/>
          </p:nvPr>
        </p:nvSpPr>
        <p:spPr/>
        <p:txBody>
          <a:bodyPr/>
          <a:lstStyle/>
          <a:p>
            <a:fld id="{5825DC5F-68E0-D145-B2B4-A3ECAD543859}" type="slidenum">
              <a:rPr lang="fr-FR" smtClean="0"/>
              <a:t>‹N°›</a:t>
            </a:fld>
            <a:endParaRPr lang="fr-FR"/>
          </a:p>
        </p:txBody>
      </p:sp>
    </p:spTree>
    <p:extLst>
      <p:ext uri="{BB962C8B-B14F-4D97-AF65-F5344CB8AC3E}">
        <p14:creationId xmlns:p14="http://schemas.microsoft.com/office/powerpoint/2010/main" val="4377047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286A6DD-4361-4042-951F-3672325F163A}"/>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F5528512-486C-3A49-9591-9ACD74DF08D6}"/>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E3CFE015-48D7-FC4C-A065-5F51AE4DA86F}"/>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3E6CA36F-BBFE-7F48-92A3-A069324FDD12}"/>
              </a:ext>
            </a:extLst>
          </p:cNvPr>
          <p:cNvSpPr>
            <a:spLocks noGrp="1"/>
          </p:cNvSpPr>
          <p:nvPr>
            <p:ph type="dt" sz="half" idx="10"/>
          </p:nvPr>
        </p:nvSpPr>
        <p:spPr/>
        <p:txBody>
          <a:bodyPr/>
          <a:lstStyle/>
          <a:p>
            <a:fld id="{857ACAA0-7A2A-184E-A857-76F9E8036D41}" type="datetimeFigureOut">
              <a:rPr lang="fr-FR" smtClean="0"/>
              <a:t>24/04/2026</a:t>
            </a:fld>
            <a:endParaRPr lang="fr-FR"/>
          </a:p>
        </p:txBody>
      </p:sp>
      <p:sp>
        <p:nvSpPr>
          <p:cNvPr id="6" name="Espace réservé du pied de page 5">
            <a:extLst>
              <a:ext uri="{FF2B5EF4-FFF2-40B4-BE49-F238E27FC236}">
                <a16:creationId xmlns:a16="http://schemas.microsoft.com/office/drawing/2014/main" id="{CAA93C5C-A98D-7B45-A1FB-BDCBC1B9E701}"/>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C9E8AE4D-0DAE-554D-82DB-0EF0CC596DAC}"/>
              </a:ext>
            </a:extLst>
          </p:cNvPr>
          <p:cNvSpPr>
            <a:spLocks noGrp="1"/>
          </p:cNvSpPr>
          <p:nvPr>
            <p:ph type="sldNum" sz="quarter" idx="12"/>
          </p:nvPr>
        </p:nvSpPr>
        <p:spPr/>
        <p:txBody>
          <a:bodyPr/>
          <a:lstStyle/>
          <a:p>
            <a:fld id="{5825DC5F-68E0-D145-B2B4-A3ECAD543859}" type="slidenum">
              <a:rPr lang="fr-FR" smtClean="0"/>
              <a:t>‹N°›</a:t>
            </a:fld>
            <a:endParaRPr lang="fr-FR"/>
          </a:p>
        </p:txBody>
      </p:sp>
    </p:spTree>
    <p:extLst>
      <p:ext uri="{BB962C8B-B14F-4D97-AF65-F5344CB8AC3E}">
        <p14:creationId xmlns:p14="http://schemas.microsoft.com/office/powerpoint/2010/main" val="23770789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E9CEB71-3A54-7E4F-B681-3D336913DEBC}"/>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0BEE5BEE-EA08-8346-8CC9-721E69D3E10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4FEC86D6-EB1F-B840-A60D-3C7BD70709CA}"/>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73D024E5-DEBF-0242-968E-46014C38351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7FBFF97F-75A4-5441-AE66-1B4AB0773267}"/>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2ABA4765-65F5-9C4F-A972-64467CA973A5}"/>
              </a:ext>
            </a:extLst>
          </p:cNvPr>
          <p:cNvSpPr>
            <a:spLocks noGrp="1"/>
          </p:cNvSpPr>
          <p:nvPr>
            <p:ph type="dt" sz="half" idx="10"/>
          </p:nvPr>
        </p:nvSpPr>
        <p:spPr/>
        <p:txBody>
          <a:bodyPr/>
          <a:lstStyle/>
          <a:p>
            <a:fld id="{857ACAA0-7A2A-184E-A857-76F9E8036D41}" type="datetimeFigureOut">
              <a:rPr lang="fr-FR" smtClean="0"/>
              <a:t>24/04/2026</a:t>
            </a:fld>
            <a:endParaRPr lang="fr-FR"/>
          </a:p>
        </p:txBody>
      </p:sp>
      <p:sp>
        <p:nvSpPr>
          <p:cNvPr id="8" name="Espace réservé du pied de page 7">
            <a:extLst>
              <a:ext uri="{FF2B5EF4-FFF2-40B4-BE49-F238E27FC236}">
                <a16:creationId xmlns:a16="http://schemas.microsoft.com/office/drawing/2014/main" id="{70B62071-0037-D344-8C6A-A8DD87970716}"/>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9005CD08-EF0C-2841-9869-F8C83237572E}"/>
              </a:ext>
            </a:extLst>
          </p:cNvPr>
          <p:cNvSpPr>
            <a:spLocks noGrp="1"/>
          </p:cNvSpPr>
          <p:nvPr>
            <p:ph type="sldNum" sz="quarter" idx="12"/>
          </p:nvPr>
        </p:nvSpPr>
        <p:spPr/>
        <p:txBody>
          <a:bodyPr/>
          <a:lstStyle/>
          <a:p>
            <a:fld id="{5825DC5F-68E0-D145-B2B4-A3ECAD543859}" type="slidenum">
              <a:rPr lang="fr-FR" smtClean="0"/>
              <a:t>‹N°›</a:t>
            </a:fld>
            <a:endParaRPr lang="fr-FR"/>
          </a:p>
        </p:txBody>
      </p:sp>
    </p:spTree>
    <p:extLst>
      <p:ext uri="{BB962C8B-B14F-4D97-AF65-F5344CB8AC3E}">
        <p14:creationId xmlns:p14="http://schemas.microsoft.com/office/powerpoint/2010/main" val="37078952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4A64274-6BFF-C54D-BCB6-2D940AEA4D45}"/>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CC3F9410-2A51-714E-BFCE-5360C6C49360}"/>
              </a:ext>
            </a:extLst>
          </p:cNvPr>
          <p:cNvSpPr>
            <a:spLocks noGrp="1"/>
          </p:cNvSpPr>
          <p:nvPr>
            <p:ph type="dt" sz="half" idx="10"/>
          </p:nvPr>
        </p:nvSpPr>
        <p:spPr/>
        <p:txBody>
          <a:bodyPr/>
          <a:lstStyle/>
          <a:p>
            <a:fld id="{857ACAA0-7A2A-184E-A857-76F9E8036D41}" type="datetimeFigureOut">
              <a:rPr lang="fr-FR" smtClean="0"/>
              <a:t>24/04/2026</a:t>
            </a:fld>
            <a:endParaRPr lang="fr-FR"/>
          </a:p>
        </p:txBody>
      </p:sp>
      <p:sp>
        <p:nvSpPr>
          <p:cNvPr id="4" name="Espace réservé du pied de page 3">
            <a:extLst>
              <a:ext uri="{FF2B5EF4-FFF2-40B4-BE49-F238E27FC236}">
                <a16:creationId xmlns:a16="http://schemas.microsoft.com/office/drawing/2014/main" id="{E7D62979-E225-F44D-974F-CD8E4CE1008E}"/>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CA8B4E33-6550-D74F-ABCD-4214398CFC4D}"/>
              </a:ext>
            </a:extLst>
          </p:cNvPr>
          <p:cNvSpPr>
            <a:spLocks noGrp="1"/>
          </p:cNvSpPr>
          <p:nvPr>
            <p:ph type="sldNum" sz="quarter" idx="12"/>
          </p:nvPr>
        </p:nvSpPr>
        <p:spPr/>
        <p:txBody>
          <a:bodyPr/>
          <a:lstStyle/>
          <a:p>
            <a:fld id="{5825DC5F-68E0-D145-B2B4-A3ECAD543859}" type="slidenum">
              <a:rPr lang="fr-FR" smtClean="0"/>
              <a:t>‹N°›</a:t>
            </a:fld>
            <a:endParaRPr lang="fr-FR"/>
          </a:p>
        </p:txBody>
      </p:sp>
    </p:spTree>
    <p:extLst>
      <p:ext uri="{BB962C8B-B14F-4D97-AF65-F5344CB8AC3E}">
        <p14:creationId xmlns:p14="http://schemas.microsoft.com/office/powerpoint/2010/main" val="41293016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8FB2E8E9-4D0D-B14C-A57A-98D3BA75F7F5}"/>
              </a:ext>
            </a:extLst>
          </p:cNvPr>
          <p:cNvSpPr>
            <a:spLocks noGrp="1"/>
          </p:cNvSpPr>
          <p:nvPr>
            <p:ph type="dt" sz="half" idx="10"/>
          </p:nvPr>
        </p:nvSpPr>
        <p:spPr/>
        <p:txBody>
          <a:bodyPr/>
          <a:lstStyle/>
          <a:p>
            <a:fld id="{857ACAA0-7A2A-184E-A857-76F9E8036D41}" type="datetimeFigureOut">
              <a:rPr lang="fr-FR" smtClean="0"/>
              <a:t>24/04/2026</a:t>
            </a:fld>
            <a:endParaRPr lang="fr-FR"/>
          </a:p>
        </p:txBody>
      </p:sp>
      <p:sp>
        <p:nvSpPr>
          <p:cNvPr id="3" name="Espace réservé du pied de page 2">
            <a:extLst>
              <a:ext uri="{FF2B5EF4-FFF2-40B4-BE49-F238E27FC236}">
                <a16:creationId xmlns:a16="http://schemas.microsoft.com/office/drawing/2014/main" id="{9FA2CB24-45AF-CD42-AF2A-77B5DBADC5DC}"/>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7026DB30-8B4D-F343-9099-7ADD15CC7AF0}"/>
              </a:ext>
            </a:extLst>
          </p:cNvPr>
          <p:cNvSpPr>
            <a:spLocks noGrp="1"/>
          </p:cNvSpPr>
          <p:nvPr>
            <p:ph type="sldNum" sz="quarter" idx="12"/>
          </p:nvPr>
        </p:nvSpPr>
        <p:spPr/>
        <p:txBody>
          <a:bodyPr/>
          <a:lstStyle/>
          <a:p>
            <a:fld id="{5825DC5F-68E0-D145-B2B4-A3ECAD543859}" type="slidenum">
              <a:rPr lang="fr-FR" smtClean="0"/>
              <a:t>‹N°›</a:t>
            </a:fld>
            <a:endParaRPr lang="fr-FR"/>
          </a:p>
        </p:txBody>
      </p:sp>
    </p:spTree>
    <p:extLst>
      <p:ext uri="{BB962C8B-B14F-4D97-AF65-F5344CB8AC3E}">
        <p14:creationId xmlns:p14="http://schemas.microsoft.com/office/powerpoint/2010/main" val="29791436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F420BD2-1419-1E47-9924-378DCA3DDA99}"/>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881EDE11-6843-5640-8639-9486190559F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8E0B7381-43C7-C44B-83A0-352D1D91061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42B2D439-3257-554F-ADFD-84013AC8F257}"/>
              </a:ext>
            </a:extLst>
          </p:cNvPr>
          <p:cNvSpPr>
            <a:spLocks noGrp="1"/>
          </p:cNvSpPr>
          <p:nvPr>
            <p:ph type="dt" sz="half" idx="10"/>
          </p:nvPr>
        </p:nvSpPr>
        <p:spPr/>
        <p:txBody>
          <a:bodyPr/>
          <a:lstStyle/>
          <a:p>
            <a:fld id="{857ACAA0-7A2A-184E-A857-76F9E8036D41}" type="datetimeFigureOut">
              <a:rPr lang="fr-FR" smtClean="0"/>
              <a:t>24/04/2026</a:t>
            </a:fld>
            <a:endParaRPr lang="fr-FR"/>
          </a:p>
        </p:txBody>
      </p:sp>
      <p:sp>
        <p:nvSpPr>
          <p:cNvPr id="6" name="Espace réservé du pied de page 5">
            <a:extLst>
              <a:ext uri="{FF2B5EF4-FFF2-40B4-BE49-F238E27FC236}">
                <a16:creationId xmlns:a16="http://schemas.microsoft.com/office/drawing/2014/main" id="{7827F6EB-82EE-F64D-A569-ED369E54A714}"/>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8CB27E96-F1FA-BB41-B775-DA7EA880B812}"/>
              </a:ext>
            </a:extLst>
          </p:cNvPr>
          <p:cNvSpPr>
            <a:spLocks noGrp="1"/>
          </p:cNvSpPr>
          <p:nvPr>
            <p:ph type="sldNum" sz="quarter" idx="12"/>
          </p:nvPr>
        </p:nvSpPr>
        <p:spPr/>
        <p:txBody>
          <a:bodyPr/>
          <a:lstStyle/>
          <a:p>
            <a:fld id="{5825DC5F-68E0-D145-B2B4-A3ECAD543859}" type="slidenum">
              <a:rPr lang="fr-FR" smtClean="0"/>
              <a:t>‹N°›</a:t>
            </a:fld>
            <a:endParaRPr lang="fr-FR"/>
          </a:p>
        </p:txBody>
      </p:sp>
    </p:spTree>
    <p:extLst>
      <p:ext uri="{BB962C8B-B14F-4D97-AF65-F5344CB8AC3E}">
        <p14:creationId xmlns:p14="http://schemas.microsoft.com/office/powerpoint/2010/main" val="9697221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0E33EE1-6872-E449-9E97-CB91582A9064}"/>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17B0768E-5AE6-0745-BAB8-63AD230D85D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DBBC01C0-8F4D-754E-856B-F939B6F707E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B6E701D6-DBF7-A640-AAD6-A15CB1AD6466}"/>
              </a:ext>
            </a:extLst>
          </p:cNvPr>
          <p:cNvSpPr>
            <a:spLocks noGrp="1"/>
          </p:cNvSpPr>
          <p:nvPr>
            <p:ph type="dt" sz="half" idx="10"/>
          </p:nvPr>
        </p:nvSpPr>
        <p:spPr/>
        <p:txBody>
          <a:bodyPr/>
          <a:lstStyle/>
          <a:p>
            <a:fld id="{857ACAA0-7A2A-184E-A857-76F9E8036D41}" type="datetimeFigureOut">
              <a:rPr lang="fr-FR" smtClean="0"/>
              <a:t>24/04/2026</a:t>
            </a:fld>
            <a:endParaRPr lang="fr-FR"/>
          </a:p>
        </p:txBody>
      </p:sp>
      <p:sp>
        <p:nvSpPr>
          <p:cNvPr id="6" name="Espace réservé du pied de page 5">
            <a:extLst>
              <a:ext uri="{FF2B5EF4-FFF2-40B4-BE49-F238E27FC236}">
                <a16:creationId xmlns:a16="http://schemas.microsoft.com/office/drawing/2014/main" id="{FDDC883C-B3A2-7844-A6B1-3EF4AE155EBB}"/>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FCE3374D-A034-9145-B0F9-BA3FAF7A0C62}"/>
              </a:ext>
            </a:extLst>
          </p:cNvPr>
          <p:cNvSpPr>
            <a:spLocks noGrp="1"/>
          </p:cNvSpPr>
          <p:nvPr>
            <p:ph type="sldNum" sz="quarter" idx="12"/>
          </p:nvPr>
        </p:nvSpPr>
        <p:spPr/>
        <p:txBody>
          <a:bodyPr/>
          <a:lstStyle/>
          <a:p>
            <a:fld id="{5825DC5F-68E0-D145-B2B4-A3ECAD543859}" type="slidenum">
              <a:rPr lang="fr-FR" smtClean="0"/>
              <a:t>‹N°›</a:t>
            </a:fld>
            <a:endParaRPr lang="fr-FR"/>
          </a:p>
        </p:txBody>
      </p:sp>
    </p:spTree>
    <p:extLst>
      <p:ext uri="{BB962C8B-B14F-4D97-AF65-F5344CB8AC3E}">
        <p14:creationId xmlns:p14="http://schemas.microsoft.com/office/powerpoint/2010/main" val="18107515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78C124C4-1356-324B-9A92-F3C8084290D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AF40F4D5-4298-4F4D-B80B-00CC5040200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EF1B7628-1616-AF41-834C-96F9CE24E94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57ACAA0-7A2A-184E-A857-76F9E8036D41}" type="datetimeFigureOut">
              <a:rPr lang="fr-FR" smtClean="0"/>
              <a:t>24/04/2026</a:t>
            </a:fld>
            <a:endParaRPr lang="fr-FR"/>
          </a:p>
        </p:txBody>
      </p:sp>
      <p:sp>
        <p:nvSpPr>
          <p:cNvPr id="5" name="Espace réservé du pied de page 4">
            <a:extLst>
              <a:ext uri="{FF2B5EF4-FFF2-40B4-BE49-F238E27FC236}">
                <a16:creationId xmlns:a16="http://schemas.microsoft.com/office/drawing/2014/main" id="{02386AB4-591C-D24A-B976-A899AD29074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3BA3F5C2-82DB-684F-B396-BB620E63A0D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825DC5F-68E0-D145-B2B4-A3ECAD543859}" type="slidenum">
              <a:rPr lang="fr-FR" smtClean="0"/>
              <a:t>‹N°›</a:t>
            </a:fld>
            <a:endParaRPr lang="fr-FR"/>
          </a:p>
        </p:txBody>
      </p:sp>
    </p:spTree>
    <p:extLst>
      <p:ext uri="{BB962C8B-B14F-4D97-AF65-F5344CB8AC3E}">
        <p14:creationId xmlns:p14="http://schemas.microsoft.com/office/powerpoint/2010/main" val="40971899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jpg"/><Relationship Id="rId3" Type="http://schemas.openxmlformats.org/officeDocument/2006/relationships/image" Target="../media/image1.jpg"/><Relationship Id="rId7" Type="http://schemas.openxmlformats.org/officeDocument/2006/relationships/image" Target="../media/image5.png"/><Relationship Id="rId12"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g"/><Relationship Id="rId11" Type="http://schemas.openxmlformats.org/officeDocument/2006/relationships/image" Target="../media/image9.png"/><Relationship Id="rId5" Type="http://schemas.openxmlformats.org/officeDocument/2006/relationships/image" Target="../media/image3.jpg"/><Relationship Id="rId15" Type="http://schemas.openxmlformats.org/officeDocument/2006/relationships/hyperlink" Target="http://www.neurosup.fr/" TargetMode="External"/><Relationship Id="rId10" Type="http://schemas.openxmlformats.org/officeDocument/2006/relationships/image" Target="../media/image8.wmf"/><Relationship Id="rId4" Type="http://schemas.openxmlformats.org/officeDocument/2006/relationships/image" Target="../media/image2.jpg"/><Relationship Id="rId9" Type="http://schemas.openxmlformats.org/officeDocument/2006/relationships/image" Target="../media/image7.wmf"/><Relationship Id="rId14" Type="http://schemas.openxmlformats.org/officeDocument/2006/relationships/image" Target="../media/image12.tiff"/></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6F15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Image 3">
            <a:extLst>
              <a:ext uri="{FF2B5EF4-FFF2-40B4-BE49-F238E27FC236}">
                <a16:creationId xmlns:a16="http://schemas.microsoft.com/office/drawing/2014/main" id="{ACE4F9E9-09E3-434A-8BA9-ADC88EBC5A96}"/>
              </a:ext>
            </a:extLst>
          </p:cNvPr>
          <p:cNvPicPr>
            <a:picLocks noChangeAspect="1"/>
          </p:cNvPicPr>
          <p:nvPr/>
        </p:nvPicPr>
        <p:blipFill>
          <a:blip r:embed="rId3">
            <a:lum/>
            <a:alphaModFix/>
          </a:blip>
          <a:srcRect/>
          <a:stretch>
            <a:fillRect/>
          </a:stretch>
        </p:blipFill>
        <p:spPr>
          <a:xfrm>
            <a:off x="8955492" y="797150"/>
            <a:ext cx="902897" cy="1352622"/>
          </a:xfrm>
          <a:prstGeom prst="rect">
            <a:avLst/>
          </a:prstGeom>
          <a:noFill/>
          <a:ln>
            <a:noFill/>
          </a:ln>
        </p:spPr>
      </p:pic>
      <p:pic>
        <p:nvPicPr>
          <p:cNvPr id="5" name="Image 4">
            <a:extLst>
              <a:ext uri="{FF2B5EF4-FFF2-40B4-BE49-F238E27FC236}">
                <a16:creationId xmlns:a16="http://schemas.microsoft.com/office/drawing/2014/main" id="{686F418E-A43E-B84C-8501-C0D821A038B4}"/>
              </a:ext>
            </a:extLst>
          </p:cNvPr>
          <p:cNvPicPr>
            <a:picLocks noChangeAspect="1"/>
          </p:cNvPicPr>
          <p:nvPr/>
        </p:nvPicPr>
        <p:blipFill>
          <a:blip r:embed="rId4">
            <a:lum/>
            <a:alphaModFix/>
          </a:blip>
          <a:srcRect/>
          <a:stretch>
            <a:fillRect/>
          </a:stretch>
        </p:blipFill>
        <p:spPr>
          <a:xfrm>
            <a:off x="3590070" y="536812"/>
            <a:ext cx="2092974" cy="1781212"/>
          </a:xfrm>
          <a:prstGeom prst="rect">
            <a:avLst/>
          </a:prstGeom>
          <a:noFill/>
          <a:ln>
            <a:noFill/>
          </a:ln>
        </p:spPr>
      </p:pic>
      <p:pic>
        <p:nvPicPr>
          <p:cNvPr id="6" name="Image 5">
            <a:extLst>
              <a:ext uri="{FF2B5EF4-FFF2-40B4-BE49-F238E27FC236}">
                <a16:creationId xmlns:a16="http://schemas.microsoft.com/office/drawing/2014/main" id="{0BA2F2EC-B3AD-114F-B203-C7E8D227168B}"/>
              </a:ext>
            </a:extLst>
          </p:cNvPr>
          <p:cNvPicPr>
            <a:picLocks noChangeAspect="1"/>
          </p:cNvPicPr>
          <p:nvPr/>
        </p:nvPicPr>
        <p:blipFill>
          <a:blip r:embed="rId5">
            <a:lum/>
            <a:alphaModFix/>
          </a:blip>
          <a:srcRect/>
          <a:stretch>
            <a:fillRect/>
          </a:stretch>
        </p:blipFill>
        <p:spPr>
          <a:xfrm>
            <a:off x="6409864" y="836361"/>
            <a:ext cx="1540427" cy="1255924"/>
          </a:xfrm>
          <a:prstGeom prst="rect">
            <a:avLst/>
          </a:prstGeom>
          <a:noFill/>
          <a:ln>
            <a:noFill/>
          </a:ln>
        </p:spPr>
      </p:pic>
      <p:pic>
        <p:nvPicPr>
          <p:cNvPr id="7" name="Image 6">
            <a:extLst>
              <a:ext uri="{FF2B5EF4-FFF2-40B4-BE49-F238E27FC236}">
                <a16:creationId xmlns:a16="http://schemas.microsoft.com/office/drawing/2014/main" id="{9FE350DE-9200-4548-99E0-F3DEF4E81C71}"/>
              </a:ext>
            </a:extLst>
          </p:cNvPr>
          <p:cNvPicPr>
            <a:picLocks noChangeAspect="1"/>
          </p:cNvPicPr>
          <p:nvPr/>
        </p:nvPicPr>
        <p:blipFill>
          <a:blip r:embed="rId6">
            <a:lum/>
            <a:alphaModFix/>
          </a:blip>
          <a:srcRect/>
          <a:stretch>
            <a:fillRect/>
          </a:stretch>
        </p:blipFill>
        <p:spPr>
          <a:xfrm>
            <a:off x="5702560" y="1096022"/>
            <a:ext cx="501761" cy="669112"/>
          </a:xfrm>
          <a:prstGeom prst="rect">
            <a:avLst/>
          </a:prstGeom>
          <a:noFill/>
          <a:ln>
            <a:noFill/>
          </a:ln>
        </p:spPr>
      </p:pic>
      <p:pic>
        <p:nvPicPr>
          <p:cNvPr id="8" name="Image 7">
            <a:extLst>
              <a:ext uri="{FF2B5EF4-FFF2-40B4-BE49-F238E27FC236}">
                <a16:creationId xmlns:a16="http://schemas.microsoft.com/office/drawing/2014/main" id="{CD753CA9-6555-2F45-B8A1-41BEB8742CDA}"/>
              </a:ext>
            </a:extLst>
          </p:cNvPr>
          <p:cNvPicPr>
            <a:picLocks noChangeAspect="1"/>
          </p:cNvPicPr>
          <p:nvPr/>
        </p:nvPicPr>
        <p:blipFill>
          <a:blip r:embed="rId6">
            <a:lum/>
            <a:alphaModFix/>
          </a:blip>
          <a:srcRect/>
          <a:stretch>
            <a:fillRect/>
          </a:stretch>
        </p:blipFill>
        <p:spPr>
          <a:xfrm>
            <a:off x="8198211" y="1096022"/>
            <a:ext cx="501761" cy="669112"/>
          </a:xfrm>
          <a:prstGeom prst="rect">
            <a:avLst/>
          </a:prstGeom>
          <a:noFill/>
          <a:ln>
            <a:noFill/>
          </a:ln>
        </p:spPr>
      </p:pic>
      <p:pic>
        <p:nvPicPr>
          <p:cNvPr id="9" name="Image 8">
            <a:extLst>
              <a:ext uri="{FF2B5EF4-FFF2-40B4-BE49-F238E27FC236}">
                <a16:creationId xmlns:a16="http://schemas.microsoft.com/office/drawing/2014/main" id="{147766EF-44EF-F847-BED2-E39313BA62F9}"/>
              </a:ext>
            </a:extLst>
          </p:cNvPr>
          <p:cNvPicPr>
            <a:picLocks noChangeAspect="1"/>
          </p:cNvPicPr>
          <p:nvPr/>
        </p:nvPicPr>
        <p:blipFill>
          <a:blip r:embed="rId7">
            <a:lum/>
            <a:alphaModFix/>
          </a:blip>
          <a:srcRect/>
          <a:stretch>
            <a:fillRect/>
          </a:stretch>
        </p:blipFill>
        <p:spPr>
          <a:xfrm>
            <a:off x="3684684" y="2867890"/>
            <a:ext cx="2767071" cy="1192703"/>
          </a:xfrm>
          <a:prstGeom prst="rect">
            <a:avLst/>
          </a:prstGeom>
          <a:noFill/>
          <a:ln>
            <a:noFill/>
          </a:ln>
        </p:spPr>
      </p:pic>
      <p:pic>
        <p:nvPicPr>
          <p:cNvPr id="10" name="Image 9">
            <a:extLst>
              <a:ext uri="{FF2B5EF4-FFF2-40B4-BE49-F238E27FC236}">
                <a16:creationId xmlns:a16="http://schemas.microsoft.com/office/drawing/2014/main" id="{525C77A7-AC3F-AF43-BD46-1B93A161165C}"/>
              </a:ext>
            </a:extLst>
          </p:cNvPr>
          <p:cNvPicPr>
            <a:picLocks noChangeAspect="1"/>
          </p:cNvPicPr>
          <p:nvPr/>
        </p:nvPicPr>
        <p:blipFill>
          <a:blip r:embed="rId8">
            <a:lum/>
            <a:alphaModFix/>
          </a:blip>
          <a:srcRect/>
          <a:stretch>
            <a:fillRect/>
          </a:stretch>
        </p:blipFill>
        <p:spPr>
          <a:xfrm>
            <a:off x="9195892" y="5297410"/>
            <a:ext cx="1055902" cy="940898"/>
          </a:xfrm>
          <a:prstGeom prst="rect">
            <a:avLst/>
          </a:prstGeom>
          <a:noFill/>
          <a:ln>
            <a:noFill/>
          </a:ln>
        </p:spPr>
      </p:pic>
      <p:pic>
        <p:nvPicPr>
          <p:cNvPr id="12" name="Image 11">
            <a:extLst>
              <a:ext uri="{FF2B5EF4-FFF2-40B4-BE49-F238E27FC236}">
                <a16:creationId xmlns:a16="http://schemas.microsoft.com/office/drawing/2014/main" id="{DF3DB1E6-6967-114F-B3F2-E9ECD66B2DF6}"/>
              </a:ext>
            </a:extLst>
          </p:cNvPr>
          <p:cNvPicPr>
            <a:picLocks noChangeAspect="1"/>
          </p:cNvPicPr>
          <p:nvPr/>
        </p:nvPicPr>
        <p:blipFill>
          <a:blip r:embed="rId9">
            <a:lum/>
            <a:alphaModFix/>
          </a:blip>
          <a:srcRect/>
          <a:stretch>
            <a:fillRect/>
          </a:stretch>
        </p:blipFill>
        <p:spPr>
          <a:xfrm>
            <a:off x="5008802" y="4461743"/>
            <a:ext cx="3859407" cy="404882"/>
          </a:xfrm>
          <a:prstGeom prst="rect">
            <a:avLst/>
          </a:prstGeom>
          <a:noFill/>
          <a:ln>
            <a:noFill/>
          </a:ln>
        </p:spPr>
      </p:pic>
      <p:pic>
        <p:nvPicPr>
          <p:cNvPr id="14" name="Image 13">
            <a:extLst>
              <a:ext uri="{FF2B5EF4-FFF2-40B4-BE49-F238E27FC236}">
                <a16:creationId xmlns:a16="http://schemas.microsoft.com/office/drawing/2014/main" id="{A9B238C4-2740-1547-B405-486D73D0BF8E}"/>
              </a:ext>
            </a:extLst>
          </p:cNvPr>
          <p:cNvPicPr>
            <a:picLocks noChangeAspect="1"/>
          </p:cNvPicPr>
          <p:nvPr/>
        </p:nvPicPr>
        <p:blipFill>
          <a:blip r:embed="rId10">
            <a:lum/>
            <a:alphaModFix/>
          </a:blip>
          <a:srcRect/>
          <a:stretch>
            <a:fillRect/>
          </a:stretch>
        </p:blipFill>
        <p:spPr>
          <a:xfrm>
            <a:off x="3543368" y="5320564"/>
            <a:ext cx="1711663" cy="701115"/>
          </a:xfrm>
          <a:prstGeom prst="rect">
            <a:avLst/>
          </a:prstGeom>
          <a:noFill/>
          <a:ln>
            <a:noFill/>
          </a:ln>
        </p:spPr>
      </p:pic>
      <p:pic>
        <p:nvPicPr>
          <p:cNvPr id="15" name="Image 14">
            <a:extLst>
              <a:ext uri="{FF2B5EF4-FFF2-40B4-BE49-F238E27FC236}">
                <a16:creationId xmlns:a16="http://schemas.microsoft.com/office/drawing/2014/main" id="{A0CCA179-7272-A045-8156-F0C824FF3114}"/>
              </a:ext>
            </a:extLst>
          </p:cNvPr>
          <p:cNvPicPr>
            <a:picLocks noChangeAspect="1"/>
          </p:cNvPicPr>
          <p:nvPr/>
        </p:nvPicPr>
        <p:blipFill>
          <a:blip r:embed="rId11">
            <a:lum/>
            <a:alphaModFix/>
          </a:blip>
          <a:srcRect/>
          <a:stretch>
            <a:fillRect/>
          </a:stretch>
        </p:blipFill>
        <p:spPr>
          <a:xfrm>
            <a:off x="8188970" y="5599350"/>
            <a:ext cx="328167" cy="312948"/>
          </a:xfrm>
          <a:prstGeom prst="rect">
            <a:avLst/>
          </a:prstGeom>
          <a:noFill/>
          <a:ln>
            <a:noFill/>
          </a:ln>
        </p:spPr>
      </p:pic>
      <p:pic>
        <p:nvPicPr>
          <p:cNvPr id="16" name="Image 15" descr="Une image contenant capture d’écran, noir, Rectangle&#10;&#10;Description générée automatiquement">
            <a:extLst>
              <a:ext uri="{FF2B5EF4-FFF2-40B4-BE49-F238E27FC236}">
                <a16:creationId xmlns:a16="http://schemas.microsoft.com/office/drawing/2014/main" id="{F7323A2C-896D-5944-A908-D3CE6B5BDB16}"/>
              </a:ext>
            </a:extLst>
          </p:cNvPr>
          <p:cNvPicPr>
            <a:picLocks noChangeAspect="1"/>
          </p:cNvPicPr>
          <p:nvPr/>
        </p:nvPicPr>
        <p:blipFill>
          <a:blip r:embed="rId12"/>
          <a:stretch>
            <a:fillRect/>
          </a:stretch>
        </p:blipFill>
        <p:spPr>
          <a:xfrm>
            <a:off x="3091534" y="2674324"/>
            <a:ext cx="3722387" cy="1655437"/>
          </a:xfrm>
          <a:prstGeom prst="rect">
            <a:avLst/>
          </a:prstGeom>
        </p:spPr>
      </p:pic>
      <p:pic>
        <p:nvPicPr>
          <p:cNvPr id="17" name="Image 16">
            <a:extLst>
              <a:ext uri="{FF2B5EF4-FFF2-40B4-BE49-F238E27FC236}">
                <a16:creationId xmlns:a16="http://schemas.microsoft.com/office/drawing/2014/main" id="{2BEDA320-4F5A-6C4D-8A03-E6724C6ECBDE}"/>
              </a:ext>
            </a:extLst>
          </p:cNvPr>
          <p:cNvPicPr>
            <a:picLocks noChangeAspect="1"/>
          </p:cNvPicPr>
          <p:nvPr/>
        </p:nvPicPr>
        <p:blipFill>
          <a:blip r:embed="rId10">
            <a:lum/>
            <a:alphaModFix/>
          </a:blip>
          <a:srcRect/>
          <a:stretch>
            <a:fillRect/>
          </a:stretch>
        </p:blipFill>
        <p:spPr>
          <a:xfrm>
            <a:off x="7061378" y="2805908"/>
            <a:ext cx="2797819" cy="1146016"/>
          </a:xfrm>
          <a:prstGeom prst="rect">
            <a:avLst/>
          </a:prstGeom>
          <a:noFill/>
          <a:ln>
            <a:noFill/>
          </a:ln>
        </p:spPr>
      </p:pic>
      <p:sp>
        <p:nvSpPr>
          <p:cNvPr id="18" name="Rectangle 17">
            <a:extLst>
              <a:ext uri="{FF2B5EF4-FFF2-40B4-BE49-F238E27FC236}">
                <a16:creationId xmlns:a16="http://schemas.microsoft.com/office/drawing/2014/main" id="{84FC5C11-101C-B845-93DF-3D6885EFD7C7}"/>
              </a:ext>
            </a:extLst>
          </p:cNvPr>
          <p:cNvSpPr/>
          <p:nvPr/>
        </p:nvSpPr>
        <p:spPr>
          <a:xfrm>
            <a:off x="8726103" y="2955597"/>
            <a:ext cx="1316108" cy="9144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9" name="Image 18">
            <a:extLst>
              <a:ext uri="{FF2B5EF4-FFF2-40B4-BE49-F238E27FC236}">
                <a16:creationId xmlns:a16="http://schemas.microsoft.com/office/drawing/2014/main" id="{460FAC7D-8866-974E-A4D5-ABDB5F9A9B7B}"/>
              </a:ext>
            </a:extLst>
          </p:cNvPr>
          <p:cNvPicPr>
            <a:picLocks noChangeAspect="1"/>
          </p:cNvPicPr>
          <p:nvPr/>
        </p:nvPicPr>
        <p:blipFill>
          <a:blip r:embed="rId13">
            <a:lum/>
            <a:alphaModFix/>
          </a:blip>
          <a:srcRect/>
          <a:stretch>
            <a:fillRect/>
          </a:stretch>
        </p:blipFill>
        <p:spPr>
          <a:xfrm>
            <a:off x="8877412" y="3112139"/>
            <a:ext cx="806570" cy="508219"/>
          </a:xfrm>
          <a:prstGeom prst="rect">
            <a:avLst/>
          </a:prstGeom>
          <a:noFill/>
          <a:ln>
            <a:noFill/>
          </a:ln>
        </p:spPr>
      </p:pic>
      <p:pic>
        <p:nvPicPr>
          <p:cNvPr id="20" name="Image 19" descr="Une image contenant capture d’écran, noir, Rectangle&#10;&#10;Description générée automatiquement">
            <a:extLst>
              <a:ext uri="{FF2B5EF4-FFF2-40B4-BE49-F238E27FC236}">
                <a16:creationId xmlns:a16="http://schemas.microsoft.com/office/drawing/2014/main" id="{5F650640-583B-FE46-A84C-E1C970DCE887}"/>
              </a:ext>
            </a:extLst>
          </p:cNvPr>
          <p:cNvPicPr>
            <a:picLocks noChangeAspect="1"/>
          </p:cNvPicPr>
          <p:nvPr/>
        </p:nvPicPr>
        <p:blipFill>
          <a:blip r:embed="rId12"/>
          <a:stretch>
            <a:fillRect/>
          </a:stretch>
        </p:blipFill>
        <p:spPr>
          <a:xfrm>
            <a:off x="2952601" y="480060"/>
            <a:ext cx="7646044" cy="2075472"/>
          </a:xfrm>
          <a:prstGeom prst="rect">
            <a:avLst/>
          </a:prstGeom>
        </p:spPr>
      </p:pic>
      <p:pic>
        <p:nvPicPr>
          <p:cNvPr id="21" name="Image 20">
            <a:extLst>
              <a:ext uri="{FF2B5EF4-FFF2-40B4-BE49-F238E27FC236}">
                <a16:creationId xmlns:a16="http://schemas.microsoft.com/office/drawing/2014/main" id="{20F9BF1D-69F8-CE47-80C7-B598D8FA8DDE}"/>
              </a:ext>
            </a:extLst>
          </p:cNvPr>
          <p:cNvPicPr>
            <a:picLocks noChangeAspect="1"/>
          </p:cNvPicPr>
          <p:nvPr/>
        </p:nvPicPr>
        <p:blipFill>
          <a:blip r:embed="rId14"/>
          <a:stretch>
            <a:fillRect/>
          </a:stretch>
        </p:blipFill>
        <p:spPr>
          <a:xfrm>
            <a:off x="1707617" y="597991"/>
            <a:ext cx="1214096" cy="836377"/>
          </a:xfrm>
          <a:prstGeom prst="rect">
            <a:avLst/>
          </a:prstGeom>
        </p:spPr>
      </p:pic>
      <p:pic>
        <p:nvPicPr>
          <p:cNvPr id="22" name="Image 21">
            <a:extLst>
              <a:ext uri="{FF2B5EF4-FFF2-40B4-BE49-F238E27FC236}">
                <a16:creationId xmlns:a16="http://schemas.microsoft.com/office/drawing/2014/main" id="{A8D76A48-D268-C34D-A1E8-A02FDDDE14DE}"/>
              </a:ext>
            </a:extLst>
          </p:cNvPr>
          <p:cNvPicPr>
            <a:picLocks noChangeAspect="1"/>
          </p:cNvPicPr>
          <p:nvPr/>
        </p:nvPicPr>
        <p:blipFill>
          <a:blip r:embed="rId14"/>
          <a:stretch>
            <a:fillRect/>
          </a:stretch>
        </p:blipFill>
        <p:spPr>
          <a:xfrm>
            <a:off x="1707617" y="2767420"/>
            <a:ext cx="1214792" cy="836857"/>
          </a:xfrm>
          <a:prstGeom prst="rect">
            <a:avLst/>
          </a:prstGeom>
        </p:spPr>
      </p:pic>
      <p:pic>
        <p:nvPicPr>
          <p:cNvPr id="23" name="Image 22" descr="Une image contenant capture d’écran, noir, Rectangle&#10;&#10;Description générée automatiquement">
            <a:extLst>
              <a:ext uri="{FF2B5EF4-FFF2-40B4-BE49-F238E27FC236}">
                <a16:creationId xmlns:a16="http://schemas.microsoft.com/office/drawing/2014/main" id="{8DE2E04D-3C59-1149-9608-A3CE0A62F080}"/>
              </a:ext>
            </a:extLst>
          </p:cNvPr>
          <p:cNvPicPr>
            <a:picLocks noChangeAspect="1"/>
          </p:cNvPicPr>
          <p:nvPr/>
        </p:nvPicPr>
        <p:blipFill>
          <a:blip r:embed="rId12"/>
          <a:stretch>
            <a:fillRect/>
          </a:stretch>
        </p:blipFill>
        <p:spPr>
          <a:xfrm>
            <a:off x="4939395" y="4475323"/>
            <a:ext cx="635628" cy="429386"/>
          </a:xfrm>
          <a:prstGeom prst="rect">
            <a:avLst/>
          </a:prstGeom>
        </p:spPr>
      </p:pic>
      <p:pic>
        <p:nvPicPr>
          <p:cNvPr id="24" name="Image 23">
            <a:extLst>
              <a:ext uri="{FF2B5EF4-FFF2-40B4-BE49-F238E27FC236}">
                <a16:creationId xmlns:a16="http://schemas.microsoft.com/office/drawing/2014/main" id="{D481886B-7746-5447-A4A7-7B6A69591733}"/>
              </a:ext>
            </a:extLst>
          </p:cNvPr>
          <p:cNvPicPr>
            <a:picLocks noChangeAspect="1"/>
          </p:cNvPicPr>
          <p:nvPr/>
        </p:nvPicPr>
        <p:blipFill>
          <a:blip r:embed="rId14"/>
          <a:stretch>
            <a:fillRect/>
          </a:stretch>
        </p:blipFill>
        <p:spPr>
          <a:xfrm>
            <a:off x="1725433" y="4329761"/>
            <a:ext cx="1214792" cy="836857"/>
          </a:xfrm>
          <a:prstGeom prst="rect">
            <a:avLst/>
          </a:prstGeom>
        </p:spPr>
      </p:pic>
      <p:sp>
        <p:nvSpPr>
          <p:cNvPr id="25" name="ZoneTexte 24">
            <a:extLst>
              <a:ext uri="{FF2B5EF4-FFF2-40B4-BE49-F238E27FC236}">
                <a16:creationId xmlns:a16="http://schemas.microsoft.com/office/drawing/2014/main" id="{ADC6FC06-5747-1D45-845A-5A74E8BBC07F}"/>
              </a:ext>
            </a:extLst>
          </p:cNvPr>
          <p:cNvSpPr txBox="1"/>
          <p:nvPr/>
        </p:nvSpPr>
        <p:spPr>
          <a:xfrm>
            <a:off x="3311706" y="4525778"/>
            <a:ext cx="1679182" cy="312948"/>
          </a:xfrm>
          <a:prstGeom prst="rect">
            <a:avLst/>
          </a:prstGeom>
          <a:noFill/>
        </p:spPr>
        <p:txBody>
          <a:bodyPr wrap="square" rtlCol="0">
            <a:spAutoFit/>
          </a:bodyPr>
          <a:lstStyle/>
          <a:p>
            <a:pPr algn="ctr"/>
            <a:r>
              <a:rPr lang="fr-FR" sz="1400" b="1" dirty="0"/>
              <a:t>En troisième :</a:t>
            </a:r>
            <a:endParaRPr lang="fr-FR" sz="1400" i="1" dirty="0"/>
          </a:p>
        </p:txBody>
      </p:sp>
      <p:pic>
        <p:nvPicPr>
          <p:cNvPr id="26" name="Image 25" descr="Une image contenant capture d’écran, noir, Rectangle&#10;&#10;Description générée automatiquement">
            <a:extLst>
              <a:ext uri="{FF2B5EF4-FFF2-40B4-BE49-F238E27FC236}">
                <a16:creationId xmlns:a16="http://schemas.microsoft.com/office/drawing/2014/main" id="{87B00CD5-2BB9-BD42-A871-741210BC02D4}"/>
              </a:ext>
            </a:extLst>
          </p:cNvPr>
          <p:cNvPicPr>
            <a:picLocks noChangeAspect="1"/>
          </p:cNvPicPr>
          <p:nvPr/>
        </p:nvPicPr>
        <p:blipFill>
          <a:blip r:embed="rId12"/>
          <a:stretch>
            <a:fillRect/>
          </a:stretch>
        </p:blipFill>
        <p:spPr>
          <a:xfrm>
            <a:off x="6730463" y="2654204"/>
            <a:ext cx="3722387" cy="1655437"/>
          </a:xfrm>
          <a:prstGeom prst="rect">
            <a:avLst/>
          </a:prstGeom>
        </p:spPr>
      </p:pic>
      <p:pic>
        <p:nvPicPr>
          <p:cNvPr id="27" name="Image 26" descr="Une image contenant capture d’écran, noir, Rectangle&#10;&#10;Description générée automatiquement">
            <a:extLst>
              <a:ext uri="{FF2B5EF4-FFF2-40B4-BE49-F238E27FC236}">
                <a16:creationId xmlns:a16="http://schemas.microsoft.com/office/drawing/2014/main" id="{8737A24E-F3D1-4640-9CB6-782E8274F1DC}"/>
              </a:ext>
            </a:extLst>
          </p:cNvPr>
          <p:cNvPicPr>
            <a:picLocks noChangeAspect="1"/>
          </p:cNvPicPr>
          <p:nvPr/>
        </p:nvPicPr>
        <p:blipFill>
          <a:blip r:embed="rId12"/>
          <a:stretch>
            <a:fillRect/>
          </a:stretch>
        </p:blipFill>
        <p:spPr>
          <a:xfrm>
            <a:off x="7926400" y="4499094"/>
            <a:ext cx="996927" cy="339632"/>
          </a:xfrm>
          <a:prstGeom prst="rect">
            <a:avLst/>
          </a:prstGeom>
        </p:spPr>
      </p:pic>
      <p:pic>
        <p:nvPicPr>
          <p:cNvPr id="28" name="Image 27" descr="Une image contenant capture d’écran, noir, Rectangle&#10;&#10;Description générée automatiquement">
            <a:extLst>
              <a:ext uri="{FF2B5EF4-FFF2-40B4-BE49-F238E27FC236}">
                <a16:creationId xmlns:a16="http://schemas.microsoft.com/office/drawing/2014/main" id="{D399B4F8-8D5A-B14F-9D1F-0F00182E7DDD}"/>
              </a:ext>
            </a:extLst>
          </p:cNvPr>
          <p:cNvPicPr>
            <a:picLocks noChangeAspect="1"/>
          </p:cNvPicPr>
          <p:nvPr/>
        </p:nvPicPr>
        <p:blipFill>
          <a:blip r:embed="rId12"/>
          <a:stretch>
            <a:fillRect/>
          </a:stretch>
        </p:blipFill>
        <p:spPr>
          <a:xfrm>
            <a:off x="2928537" y="4284853"/>
            <a:ext cx="7637615" cy="991891"/>
          </a:xfrm>
          <a:prstGeom prst="rect">
            <a:avLst/>
          </a:prstGeom>
        </p:spPr>
      </p:pic>
      <p:sp>
        <p:nvSpPr>
          <p:cNvPr id="29" name="Rectangle 28">
            <a:extLst>
              <a:ext uri="{FF2B5EF4-FFF2-40B4-BE49-F238E27FC236}">
                <a16:creationId xmlns:a16="http://schemas.microsoft.com/office/drawing/2014/main" id="{C0B3171D-4F20-3D45-8CB0-73D92F2D6EA6}"/>
              </a:ext>
            </a:extLst>
          </p:cNvPr>
          <p:cNvSpPr/>
          <p:nvPr/>
        </p:nvSpPr>
        <p:spPr>
          <a:xfrm>
            <a:off x="6204321" y="5511102"/>
            <a:ext cx="2220542" cy="360996"/>
          </a:xfrm>
          <a:prstGeom prst="rect">
            <a:avLst/>
          </a:prstGeom>
        </p:spPr>
        <p:txBody>
          <a:bodyPr wrap="square">
            <a:spAutoFit/>
          </a:bodyPr>
          <a:lstStyle/>
          <a:p>
            <a:pPr algn="just">
              <a:lnSpc>
                <a:spcPct val="97000"/>
              </a:lnSpc>
              <a:defRPr/>
            </a:pPr>
            <a:r>
              <a:rPr lang="fr-FR" b="1" dirty="0">
                <a:latin typeface="Trebuchet MS" charset="0"/>
              </a:rPr>
              <a:t>FAUX. MAIS …</a:t>
            </a:r>
          </a:p>
        </p:txBody>
      </p:sp>
      <p:sp>
        <p:nvSpPr>
          <p:cNvPr id="30" name="ZoneTexte 29">
            <a:extLst>
              <a:ext uri="{FF2B5EF4-FFF2-40B4-BE49-F238E27FC236}">
                <a16:creationId xmlns:a16="http://schemas.microsoft.com/office/drawing/2014/main" id="{04E52C68-59B2-BB4E-9422-B238C348164A}"/>
              </a:ext>
            </a:extLst>
          </p:cNvPr>
          <p:cNvSpPr txBox="1"/>
          <p:nvPr/>
        </p:nvSpPr>
        <p:spPr>
          <a:xfrm>
            <a:off x="477012" y="6507725"/>
            <a:ext cx="1412951" cy="276999"/>
          </a:xfrm>
          <a:prstGeom prst="rect">
            <a:avLst/>
          </a:prstGeom>
          <a:noFill/>
        </p:spPr>
        <p:txBody>
          <a:bodyPr wrap="square">
            <a:spAutoFit/>
          </a:bodyPr>
          <a:lstStyle/>
          <a:p>
            <a:pPr algn="just"/>
            <a:r>
              <a:rPr lang="fr-FR" sz="1200" b="1" dirty="0">
                <a:solidFill>
                  <a:schemeClr val="bg1"/>
                </a:solidFill>
                <a:hlinkClick r:id="rId15">
                  <a:extLst>
                    <a:ext uri="{A12FA001-AC4F-418D-AE19-62706E023703}">
                      <ahyp:hlinkClr xmlns:ahyp="http://schemas.microsoft.com/office/drawing/2018/hyperlinkcolor" val="tx"/>
                    </a:ext>
                  </a:extLst>
                </a:hlinkClick>
              </a:rPr>
              <a:t>www.neurosup.fr</a:t>
            </a:r>
            <a:endParaRPr lang="fr-FR" sz="1200" dirty="0">
              <a:solidFill>
                <a:schemeClr val="bg1"/>
              </a:solidFill>
              <a:effectLst/>
            </a:endParaRPr>
          </a:p>
        </p:txBody>
      </p:sp>
    </p:spTree>
    <p:extLst>
      <p:ext uri="{BB962C8B-B14F-4D97-AF65-F5344CB8AC3E}">
        <p14:creationId xmlns:p14="http://schemas.microsoft.com/office/powerpoint/2010/main" val="26000674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9"/>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7"/>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8"/>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9"/>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2"/>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23"/>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24"/>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25"/>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27"/>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28"/>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0"/>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14"/>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15"/>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P spid="25" grpId="0"/>
      <p:bldP spid="29" grpId="0"/>
    </p:bld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68961</TotalTime>
  <Words>344</Words>
  <Application>Microsoft Macintosh PowerPoint</Application>
  <PresentationFormat>Grand écran</PresentationFormat>
  <Paragraphs>8</Paragraphs>
  <Slides>1</Slides>
  <Notes>1</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vt:i4>
      </vt:variant>
    </vt:vector>
  </HeadingPairs>
  <TitlesOfParts>
    <vt:vector size="6" baseType="lpstr">
      <vt:lpstr>Arial</vt:lpstr>
      <vt:lpstr>Calibri</vt:lpstr>
      <vt:lpstr>Calibri Light</vt:lpstr>
      <vt:lpstr>Trebuchet MS</vt:lpstr>
      <vt:lpstr>Thème Office</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eric gaspar</dc:creator>
  <cp:lastModifiedBy>eric gaspar</cp:lastModifiedBy>
  <cp:revision>1146</cp:revision>
  <cp:lastPrinted>2024-01-23T20:14:52Z</cp:lastPrinted>
  <dcterms:created xsi:type="dcterms:W3CDTF">2022-06-30T14:49:42Z</dcterms:created>
  <dcterms:modified xsi:type="dcterms:W3CDTF">2026-04-24T06:26:35Z</dcterms:modified>
</cp:coreProperties>
</file>