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0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06"/>
    <p:restoredTop sz="92208"/>
  </p:normalViewPr>
  <p:slideViewPr>
    <p:cSldViewPr snapToGrid="0" snapToObjects="1">
      <p:cViewPr varScale="1">
        <p:scale>
          <a:sx n="97" d="100"/>
          <a:sy n="97" d="100"/>
        </p:scale>
        <p:origin x="216" y="4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r>
              <a:rPr lang="fr-FR" dirty="0"/>
              <a:t>Et voilà ! Penser à demander les résultats des formateurs !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2285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urosup.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F8E714-51C1-9740-AAA5-C7FEFD4A7E57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sp>
        <p:nvSpPr>
          <p:cNvPr id="21" name="Freeform 1">
            <a:extLst>
              <a:ext uri="{FF2B5EF4-FFF2-40B4-BE49-F238E27FC236}">
                <a16:creationId xmlns:a16="http://schemas.microsoft.com/office/drawing/2014/main" id="{A0005A82-883D-994C-8FE4-8F9417108AF1}"/>
              </a:ext>
            </a:extLst>
          </p:cNvPr>
          <p:cNvSpPr/>
          <p:nvPr/>
        </p:nvSpPr>
        <p:spPr>
          <a:xfrm>
            <a:off x="3208994" y="1304079"/>
            <a:ext cx="1676544" cy="29961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"/>
              <a:gd name="f8" fmla="+- 0 0 0"/>
              <a:gd name="f9" fmla="*/ f3 1 21600"/>
              <a:gd name="f10" fmla="*/ f4 1 21600"/>
              <a:gd name="f11" fmla="val f5"/>
              <a:gd name="f12" fmla="val f6"/>
              <a:gd name="f13" fmla="*/ f8 f0 1"/>
              <a:gd name="f14" fmla="+- f12 0 f11"/>
              <a:gd name="f15" fmla="*/ f13 1 f2"/>
              <a:gd name="f16" fmla="*/ f14 1 21600"/>
              <a:gd name="f17" fmla="*/ 1 f14 1"/>
              <a:gd name="f18" fmla="*/ 21600 f14 1"/>
              <a:gd name="f19" fmla="+- f15 0 f1"/>
              <a:gd name="f20" fmla="*/ f17 1 21600"/>
              <a:gd name="f21" fmla="*/ f18 1 21600"/>
              <a:gd name="f22" fmla="*/ 0 1 f16"/>
              <a:gd name="f23" fmla="*/ f12 1 f16"/>
              <a:gd name="f24" fmla="*/ f20 1 f16"/>
              <a:gd name="f25" fmla="*/ f21 1 f16"/>
              <a:gd name="f26" fmla="*/ f22 f9 1"/>
              <a:gd name="f27" fmla="*/ f23 f9 1"/>
              <a:gd name="f28" fmla="*/ f23 f10 1"/>
              <a:gd name="f29" fmla="*/ f22 f10 1"/>
              <a:gd name="f30" fmla="*/ f24 f9 1"/>
              <a:gd name="f31" fmla="*/ f24 f10 1"/>
              <a:gd name="f32" fmla="*/ f25 f9 1"/>
              <a:gd name="f33" fmla="*/ f25 f1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9">
                <a:pos x="f30" y="f31"/>
              </a:cxn>
              <a:cxn ang="f19">
                <a:pos x="f32" y="f31"/>
              </a:cxn>
              <a:cxn ang="f19">
                <a:pos x="f32" y="f33"/>
              </a:cxn>
              <a:cxn ang="f19">
                <a:pos x="f30" y="f33"/>
              </a:cxn>
              <a:cxn ang="f19">
                <a:pos x="f30" y="f31"/>
              </a:cxn>
            </a:cxnLst>
            <a:rect l="f26" t="f29" r="f27" b="f28"/>
            <a:pathLst>
              <a:path w="21600" h="21600">
                <a:moveTo>
                  <a:pt x="f7" y="f7"/>
                </a:moveTo>
                <a:lnTo>
                  <a:pt x="f6" y="f7"/>
                </a:lnTo>
                <a:lnTo>
                  <a:pt x="f6" y="f6"/>
                </a:lnTo>
                <a:lnTo>
                  <a:pt x="f7" y="f6"/>
                </a:lnTo>
                <a:lnTo>
                  <a:pt x="f7" y="f7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68256" tIns="33965" rIns="68256" bIns="33965" anchor="t" anchorCtr="1" compatLnSpc="0">
            <a:spAutoFit/>
          </a:bodyPr>
          <a:lstStyle/>
          <a:p>
            <a:pPr algn="ctr">
              <a:lnSpc>
                <a:spcPct val="97000"/>
              </a:lnSpc>
              <a:tabLst>
                <a:tab pos="0" algn="l"/>
                <a:tab pos="406280" algn="l"/>
                <a:tab pos="813540" algn="l"/>
                <a:tab pos="1221127" algn="l"/>
                <a:tab pos="1628714" algn="l"/>
                <a:tab pos="2036301" algn="l"/>
                <a:tab pos="2443888" algn="l"/>
                <a:tab pos="2851474" algn="l"/>
                <a:tab pos="3259062" algn="l"/>
                <a:tab pos="3666647" algn="l"/>
                <a:tab pos="4074235" algn="l"/>
                <a:tab pos="4481822" algn="l"/>
                <a:tab pos="4889409" algn="l"/>
                <a:tab pos="5296996" algn="l"/>
                <a:tab pos="5704582" algn="l"/>
                <a:tab pos="6112169" algn="l"/>
                <a:tab pos="6519755" algn="l"/>
                <a:tab pos="6927343" algn="l"/>
                <a:tab pos="7334930" algn="l"/>
                <a:tab pos="7742517" algn="l"/>
                <a:tab pos="8150103" algn="l"/>
              </a:tabLst>
            </a:pPr>
            <a:r>
              <a:rPr lang="fr-FR" sz="1600" b="1" u="sng" dirty="0">
                <a:solidFill>
                  <a:srgbClr val="000000"/>
                </a:solidFill>
                <a:latin typeface="Trebuchet MS" pitchFamily="34"/>
                <a:ea typeface="Arial Unicode MS" pitchFamily="34"/>
                <a:cs typeface="Arial Unicode MS" pitchFamily="34"/>
              </a:rPr>
              <a:t>fruits</a:t>
            </a:r>
          </a:p>
        </p:txBody>
      </p:sp>
      <p:sp>
        <p:nvSpPr>
          <p:cNvPr id="22" name="Freeform 2">
            <a:extLst>
              <a:ext uri="{FF2B5EF4-FFF2-40B4-BE49-F238E27FC236}">
                <a16:creationId xmlns:a16="http://schemas.microsoft.com/office/drawing/2014/main" id="{25C2680E-223A-6E49-8F1B-9465E02BAB45}"/>
              </a:ext>
            </a:extLst>
          </p:cNvPr>
          <p:cNvSpPr/>
          <p:nvPr/>
        </p:nvSpPr>
        <p:spPr>
          <a:xfrm>
            <a:off x="4532318" y="1296895"/>
            <a:ext cx="1676544" cy="29961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"/>
              <a:gd name="f8" fmla="+- 0 0 0"/>
              <a:gd name="f9" fmla="*/ f3 1 21600"/>
              <a:gd name="f10" fmla="*/ f4 1 21600"/>
              <a:gd name="f11" fmla="val f5"/>
              <a:gd name="f12" fmla="val f6"/>
              <a:gd name="f13" fmla="*/ f8 f0 1"/>
              <a:gd name="f14" fmla="+- f12 0 f11"/>
              <a:gd name="f15" fmla="*/ f13 1 f2"/>
              <a:gd name="f16" fmla="*/ f14 1 21600"/>
              <a:gd name="f17" fmla="*/ 1 f14 1"/>
              <a:gd name="f18" fmla="*/ 21600 f14 1"/>
              <a:gd name="f19" fmla="+- f15 0 f1"/>
              <a:gd name="f20" fmla="*/ f17 1 21600"/>
              <a:gd name="f21" fmla="*/ f18 1 21600"/>
              <a:gd name="f22" fmla="*/ 0 1 f16"/>
              <a:gd name="f23" fmla="*/ f12 1 f16"/>
              <a:gd name="f24" fmla="*/ f20 1 f16"/>
              <a:gd name="f25" fmla="*/ f21 1 f16"/>
              <a:gd name="f26" fmla="*/ f22 f9 1"/>
              <a:gd name="f27" fmla="*/ f23 f9 1"/>
              <a:gd name="f28" fmla="*/ f23 f10 1"/>
              <a:gd name="f29" fmla="*/ f22 f10 1"/>
              <a:gd name="f30" fmla="*/ f24 f9 1"/>
              <a:gd name="f31" fmla="*/ f24 f10 1"/>
              <a:gd name="f32" fmla="*/ f25 f9 1"/>
              <a:gd name="f33" fmla="*/ f25 f1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9">
                <a:pos x="f30" y="f31"/>
              </a:cxn>
              <a:cxn ang="f19">
                <a:pos x="f32" y="f31"/>
              </a:cxn>
              <a:cxn ang="f19">
                <a:pos x="f32" y="f33"/>
              </a:cxn>
              <a:cxn ang="f19">
                <a:pos x="f30" y="f33"/>
              </a:cxn>
              <a:cxn ang="f19">
                <a:pos x="f30" y="f31"/>
              </a:cxn>
            </a:cxnLst>
            <a:rect l="f26" t="f29" r="f27" b="f28"/>
            <a:pathLst>
              <a:path w="21600" h="21600">
                <a:moveTo>
                  <a:pt x="f7" y="f7"/>
                </a:moveTo>
                <a:lnTo>
                  <a:pt x="f6" y="f7"/>
                </a:lnTo>
                <a:lnTo>
                  <a:pt x="f6" y="f6"/>
                </a:lnTo>
                <a:lnTo>
                  <a:pt x="f7" y="f6"/>
                </a:lnTo>
                <a:lnTo>
                  <a:pt x="f7" y="f7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68256" tIns="33965" rIns="68256" bIns="33965" anchor="t" anchorCtr="1" compatLnSpc="0">
            <a:spAutoFit/>
          </a:bodyPr>
          <a:lstStyle/>
          <a:p>
            <a:pPr algn="ctr">
              <a:lnSpc>
                <a:spcPct val="97000"/>
              </a:lnSpc>
              <a:tabLst>
                <a:tab pos="0" algn="l"/>
                <a:tab pos="406280" algn="l"/>
                <a:tab pos="813540" algn="l"/>
                <a:tab pos="1221127" algn="l"/>
                <a:tab pos="1628714" algn="l"/>
                <a:tab pos="2036301" algn="l"/>
                <a:tab pos="2443888" algn="l"/>
                <a:tab pos="2851474" algn="l"/>
                <a:tab pos="3259062" algn="l"/>
                <a:tab pos="3666647" algn="l"/>
                <a:tab pos="4074235" algn="l"/>
                <a:tab pos="4481822" algn="l"/>
                <a:tab pos="4889409" algn="l"/>
                <a:tab pos="5296996" algn="l"/>
                <a:tab pos="5704582" algn="l"/>
                <a:tab pos="6112169" algn="l"/>
                <a:tab pos="6519755" algn="l"/>
                <a:tab pos="6927343" algn="l"/>
                <a:tab pos="7334930" algn="l"/>
                <a:tab pos="7742517" algn="l"/>
                <a:tab pos="8150103" algn="l"/>
              </a:tabLst>
            </a:pPr>
            <a:r>
              <a:rPr lang="fr-FR" sz="1600" b="1" u="sng" dirty="0">
                <a:solidFill>
                  <a:srgbClr val="000000"/>
                </a:solidFill>
                <a:latin typeface="Trebuchet MS" pitchFamily="34"/>
                <a:ea typeface="Arial Unicode MS" pitchFamily="34"/>
                <a:cs typeface="Arial Unicode MS" pitchFamily="34"/>
              </a:rPr>
              <a:t>sports</a:t>
            </a:r>
          </a:p>
        </p:txBody>
      </p:sp>
      <p:sp>
        <p:nvSpPr>
          <p:cNvPr id="23" name="Freeform 3">
            <a:extLst>
              <a:ext uri="{FF2B5EF4-FFF2-40B4-BE49-F238E27FC236}">
                <a16:creationId xmlns:a16="http://schemas.microsoft.com/office/drawing/2014/main" id="{EF84A478-2FFA-0447-83C0-E19D49B387B4}"/>
              </a:ext>
            </a:extLst>
          </p:cNvPr>
          <p:cNvSpPr/>
          <p:nvPr/>
        </p:nvSpPr>
        <p:spPr>
          <a:xfrm>
            <a:off x="7456318" y="1298899"/>
            <a:ext cx="1676544" cy="29961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"/>
              <a:gd name="f8" fmla="+- 0 0 0"/>
              <a:gd name="f9" fmla="*/ f3 1 21600"/>
              <a:gd name="f10" fmla="*/ f4 1 21600"/>
              <a:gd name="f11" fmla="val f5"/>
              <a:gd name="f12" fmla="val f6"/>
              <a:gd name="f13" fmla="*/ f8 f0 1"/>
              <a:gd name="f14" fmla="+- f12 0 f11"/>
              <a:gd name="f15" fmla="*/ f13 1 f2"/>
              <a:gd name="f16" fmla="*/ f14 1 21600"/>
              <a:gd name="f17" fmla="*/ 1 f14 1"/>
              <a:gd name="f18" fmla="*/ 21600 f14 1"/>
              <a:gd name="f19" fmla="+- f15 0 f1"/>
              <a:gd name="f20" fmla="*/ f17 1 21600"/>
              <a:gd name="f21" fmla="*/ f18 1 21600"/>
              <a:gd name="f22" fmla="*/ 0 1 f16"/>
              <a:gd name="f23" fmla="*/ f12 1 f16"/>
              <a:gd name="f24" fmla="*/ f20 1 f16"/>
              <a:gd name="f25" fmla="*/ f21 1 f16"/>
              <a:gd name="f26" fmla="*/ f22 f9 1"/>
              <a:gd name="f27" fmla="*/ f23 f9 1"/>
              <a:gd name="f28" fmla="*/ f23 f10 1"/>
              <a:gd name="f29" fmla="*/ f22 f10 1"/>
              <a:gd name="f30" fmla="*/ f24 f9 1"/>
              <a:gd name="f31" fmla="*/ f24 f10 1"/>
              <a:gd name="f32" fmla="*/ f25 f9 1"/>
              <a:gd name="f33" fmla="*/ f25 f1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9">
                <a:pos x="f30" y="f31"/>
              </a:cxn>
              <a:cxn ang="f19">
                <a:pos x="f32" y="f31"/>
              </a:cxn>
              <a:cxn ang="f19">
                <a:pos x="f32" y="f33"/>
              </a:cxn>
              <a:cxn ang="f19">
                <a:pos x="f30" y="f33"/>
              </a:cxn>
              <a:cxn ang="f19">
                <a:pos x="f30" y="f31"/>
              </a:cxn>
            </a:cxnLst>
            <a:rect l="f26" t="f29" r="f27" b="f28"/>
            <a:pathLst>
              <a:path w="21600" h="21600">
                <a:moveTo>
                  <a:pt x="f7" y="f7"/>
                </a:moveTo>
                <a:lnTo>
                  <a:pt x="f6" y="f7"/>
                </a:lnTo>
                <a:lnTo>
                  <a:pt x="f6" y="f6"/>
                </a:lnTo>
                <a:lnTo>
                  <a:pt x="f7" y="f6"/>
                </a:lnTo>
                <a:lnTo>
                  <a:pt x="f7" y="f7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68256" tIns="33965" rIns="68256" bIns="33965" anchor="t" anchorCtr="1" compatLnSpc="0">
            <a:spAutoFit/>
          </a:bodyPr>
          <a:lstStyle/>
          <a:p>
            <a:pPr algn="ctr">
              <a:lnSpc>
                <a:spcPct val="97000"/>
              </a:lnSpc>
              <a:tabLst>
                <a:tab pos="0" algn="l"/>
                <a:tab pos="406280" algn="l"/>
                <a:tab pos="813540" algn="l"/>
                <a:tab pos="1221127" algn="l"/>
                <a:tab pos="1628714" algn="l"/>
                <a:tab pos="2036301" algn="l"/>
                <a:tab pos="2443888" algn="l"/>
                <a:tab pos="2851474" algn="l"/>
                <a:tab pos="3259062" algn="l"/>
                <a:tab pos="3666647" algn="l"/>
                <a:tab pos="4074235" algn="l"/>
                <a:tab pos="4481822" algn="l"/>
                <a:tab pos="4889409" algn="l"/>
                <a:tab pos="5296996" algn="l"/>
                <a:tab pos="5704582" algn="l"/>
                <a:tab pos="6112169" algn="l"/>
                <a:tab pos="6519755" algn="l"/>
                <a:tab pos="6927343" algn="l"/>
                <a:tab pos="7334930" algn="l"/>
                <a:tab pos="7742517" algn="l"/>
                <a:tab pos="8150103" algn="l"/>
              </a:tabLst>
            </a:pPr>
            <a:r>
              <a:rPr lang="fr-FR" sz="1600" b="1" u="sng" dirty="0">
                <a:solidFill>
                  <a:srgbClr val="000000"/>
                </a:solidFill>
                <a:latin typeface="Trebuchet MS" pitchFamily="34"/>
                <a:ea typeface="Arial Unicode MS" pitchFamily="34"/>
                <a:cs typeface="Arial Unicode MS" pitchFamily="34"/>
              </a:rPr>
              <a:t>pays</a:t>
            </a:r>
          </a:p>
        </p:txBody>
      </p:sp>
      <p:sp>
        <p:nvSpPr>
          <p:cNvPr id="24" name="Freeform 4">
            <a:extLst>
              <a:ext uri="{FF2B5EF4-FFF2-40B4-BE49-F238E27FC236}">
                <a16:creationId xmlns:a16="http://schemas.microsoft.com/office/drawing/2014/main" id="{A49C3EBC-4322-F943-8098-C08E9C0AE1DA}"/>
              </a:ext>
            </a:extLst>
          </p:cNvPr>
          <p:cNvSpPr/>
          <p:nvPr/>
        </p:nvSpPr>
        <p:spPr>
          <a:xfrm>
            <a:off x="5945983" y="1313267"/>
            <a:ext cx="1676544" cy="299619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"/>
              <a:gd name="f8" fmla="+- 0 0 0"/>
              <a:gd name="f9" fmla="*/ f3 1 21600"/>
              <a:gd name="f10" fmla="*/ f4 1 21600"/>
              <a:gd name="f11" fmla="val f5"/>
              <a:gd name="f12" fmla="val f6"/>
              <a:gd name="f13" fmla="*/ f8 f0 1"/>
              <a:gd name="f14" fmla="+- f12 0 f11"/>
              <a:gd name="f15" fmla="*/ f13 1 f2"/>
              <a:gd name="f16" fmla="*/ f14 1 21600"/>
              <a:gd name="f17" fmla="*/ 1 f14 1"/>
              <a:gd name="f18" fmla="*/ 21600 f14 1"/>
              <a:gd name="f19" fmla="+- f15 0 f1"/>
              <a:gd name="f20" fmla="*/ f17 1 21600"/>
              <a:gd name="f21" fmla="*/ f18 1 21600"/>
              <a:gd name="f22" fmla="*/ 0 1 f16"/>
              <a:gd name="f23" fmla="*/ f12 1 f16"/>
              <a:gd name="f24" fmla="*/ f20 1 f16"/>
              <a:gd name="f25" fmla="*/ f21 1 f16"/>
              <a:gd name="f26" fmla="*/ f22 f9 1"/>
              <a:gd name="f27" fmla="*/ f23 f9 1"/>
              <a:gd name="f28" fmla="*/ f23 f10 1"/>
              <a:gd name="f29" fmla="*/ f22 f10 1"/>
              <a:gd name="f30" fmla="*/ f24 f9 1"/>
              <a:gd name="f31" fmla="*/ f24 f10 1"/>
              <a:gd name="f32" fmla="*/ f25 f9 1"/>
              <a:gd name="f33" fmla="*/ f25 f1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9">
                <a:pos x="f30" y="f31"/>
              </a:cxn>
              <a:cxn ang="f19">
                <a:pos x="f32" y="f31"/>
              </a:cxn>
              <a:cxn ang="f19">
                <a:pos x="f32" y="f33"/>
              </a:cxn>
              <a:cxn ang="f19">
                <a:pos x="f30" y="f33"/>
              </a:cxn>
              <a:cxn ang="f19">
                <a:pos x="f30" y="f31"/>
              </a:cxn>
            </a:cxnLst>
            <a:rect l="f26" t="f29" r="f27" b="f28"/>
            <a:pathLst>
              <a:path w="21600" h="21600">
                <a:moveTo>
                  <a:pt x="f7" y="f7"/>
                </a:moveTo>
                <a:lnTo>
                  <a:pt x="f6" y="f7"/>
                </a:lnTo>
                <a:lnTo>
                  <a:pt x="f6" y="f6"/>
                </a:lnTo>
                <a:lnTo>
                  <a:pt x="f7" y="f6"/>
                </a:lnTo>
                <a:lnTo>
                  <a:pt x="f7" y="f7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68256" tIns="33965" rIns="68256" bIns="33965" anchor="t" anchorCtr="1" compatLnSpc="0">
            <a:spAutoFit/>
          </a:bodyPr>
          <a:lstStyle/>
          <a:p>
            <a:pPr algn="ctr">
              <a:lnSpc>
                <a:spcPct val="97000"/>
              </a:lnSpc>
              <a:tabLst>
                <a:tab pos="0" algn="l"/>
                <a:tab pos="406280" algn="l"/>
                <a:tab pos="813540" algn="l"/>
                <a:tab pos="1221127" algn="l"/>
                <a:tab pos="1628714" algn="l"/>
                <a:tab pos="2036301" algn="l"/>
                <a:tab pos="2443888" algn="l"/>
                <a:tab pos="2851474" algn="l"/>
                <a:tab pos="3259062" algn="l"/>
                <a:tab pos="3666647" algn="l"/>
                <a:tab pos="4074235" algn="l"/>
                <a:tab pos="4481822" algn="l"/>
                <a:tab pos="4889409" algn="l"/>
                <a:tab pos="5296996" algn="l"/>
                <a:tab pos="5704582" algn="l"/>
                <a:tab pos="6112169" algn="l"/>
                <a:tab pos="6519755" algn="l"/>
                <a:tab pos="6927343" algn="l"/>
                <a:tab pos="7334930" algn="l"/>
                <a:tab pos="7742517" algn="l"/>
                <a:tab pos="8150103" algn="l"/>
              </a:tabLst>
            </a:pPr>
            <a:r>
              <a:rPr lang="fr-FR" sz="1600" b="1" u="sng" dirty="0">
                <a:solidFill>
                  <a:srgbClr val="000000"/>
                </a:solidFill>
                <a:latin typeface="Trebuchet MS" pitchFamily="34"/>
                <a:ea typeface="Arial Unicode MS" pitchFamily="34"/>
                <a:cs typeface="Arial Unicode MS" pitchFamily="34"/>
              </a:rPr>
              <a:t>boisson</a:t>
            </a:r>
          </a:p>
        </p:txBody>
      </p:sp>
      <p:sp>
        <p:nvSpPr>
          <p:cNvPr id="25" name="Freeform 5">
            <a:extLst>
              <a:ext uri="{FF2B5EF4-FFF2-40B4-BE49-F238E27FC236}">
                <a16:creationId xmlns:a16="http://schemas.microsoft.com/office/drawing/2014/main" id="{611CC20B-2CB1-B048-9C43-67184D8A8C5F}"/>
              </a:ext>
            </a:extLst>
          </p:cNvPr>
          <p:cNvSpPr/>
          <p:nvPr/>
        </p:nvSpPr>
        <p:spPr>
          <a:xfrm>
            <a:off x="3208994" y="1919041"/>
            <a:ext cx="1676544" cy="114991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"/>
              <a:gd name="f8" fmla="+- 0 0 0"/>
              <a:gd name="f9" fmla="*/ f3 1 21600"/>
              <a:gd name="f10" fmla="*/ f4 1 21600"/>
              <a:gd name="f11" fmla="val f5"/>
              <a:gd name="f12" fmla="val f6"/>
              <a:gd name="f13" fmla="*/ f8 f0 1"/>
              <a:gd name="f14" fmla="+- f12 0 f11"/>
              <a:gd name="f15" fmla="*/ f13 1 f2"/>
              <a:gd name="f16" fmla="*/ f14 1 21600"/>
              <a:gd name="f17" fmla="*/ 1 f14 1"/>
              <a:gd name="f18" fmla="*/ 21600 f14 1"/>
              <a:gd name="f19" fmla="+- f15 0 f1"/>
              <a:gd name="f20" fmla="*/ f17 1 21600"/>
              <a:gd name="f21" fmla="*/ f18 1 21600"/>
              <a:gd name="f22" fmla="*/ 0 1 f16"/>
              <a:gd name="f23" fmla="*/ f12 1 f16"/>
              <a:gd name="f24" fmla="*/ f20 1 f16"/>
              <a:gd name="f25" fmla="*/ f21 1 f16"/>
              <a:gd name="f26" fmla="*/ f22 f9 1"/>
              <a:gd name="f27" fmla="*/ f23 f9 1"/>
              <a:gd name="f28" fmla="*/ f23 f10 1"/>
              <a:gd name="f29" fmla="*/ f22 f10 1"/>
              <a:gd name="f30" fmla="*/ f24 f9 1"/>
              <a:gd name="f31" fmla="*/ f24 f10 1"/>
              <a:gd name="f32" fmla="*/ f25 f9 1"/>
              <a:gd name="f33" fmla="*/ f25 f1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9">
                <a:pos x="f30" y="f31"/>
              </a:cxn>
              <a:cxn ang="f19">
                <a:pos x="f32" y="f31"/>
              </a:cxn>
              <a:cxn ang="f19">
                <a:pos x="f32" y="f33"/>
              </a:cxn>
              <a:cxn ang="f19">
                <a:pos x="f30" y="f33"/>
              </a:cxn>
              <a:cxn ang="f19">
                <a:pos x="f30" y="f31"/>
              </a:cxn>
            </a:cxnLst>
            <a:rect l="f26" t="f29" r="f27" b="f28"/>
            <a:pathLst>
              <a:path w="21600" h="21600">
                <a:moveTo>
                  <a:pt x="f7" y="f7"/>
                </a:moveTo>
                <a:lnTo>
                  <a:pt x="f6" y="f7"/>
                </a:lnTo>
                <a:lnTo>
                  <a:pt x="f6" y="f6"/>
                </a:lnTo>
                <a:lnTo>
                  <a:pt x="f7" y="f6"/>
                </a:lnTo>
                <a:lnTo>
                  <a:pt x="f7" y="f7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68256" tIns="33965" rIns="68256" bIns="33965" anchor="t" anchorCtr="1" compatLnSpc="0">
            <a:spAutoFit/>
          </a:bodyPr>
          <a:lstStyle/>
          <a:p>
            <a:pPr algn="ctr">
              <a:lnSpc>
                <a:spcPct val="97000"/>
              </a:lnSpc>
              <a:tabLst>
                <a:tab pos="0" algn="l"/>
                <a:tab pos="406280" algn="l"/>
                <a:tab pos="813540" algn="l"/>
                <a:tab pos="1221127" algn="l"/>
                <a:tab pos="1628714" algn="l"/>
                <a:tab pos="2036301" algn="l"/>
                <a:tab pos="2443888" algn="l"/>
                <a:tab pos="2851474" algn="l"/>
                <a:tab pos="3259062" algn="l"/>
                <a:tab pos="3666647" algn="l"/>
                <a:tab pos="4074235" algn="l"/>
                <a:tab pos="4481822" algn="l"/>
                <a:tab pos="4889409" algn="l"/>
                <a:tab pos="5296996" algn="l"/>
                <a:tab pos="5704582" algn="l"/>
                <a:tab pos="6112169" algn="l"/>
                <a:tab pos="6519755" algn="l"/>
                <a:tab pos="6927343" algn="l"/>
                <a:tab pos="7334930" algn="l"/>
                <a:tab pos="7742517" algn="l"/>
                <a:tab pos="8150103" algn="l"/>
              </a:tabLst>
            </a:pPr>
            <a:r>
              <a:rPr lang="fr-FR" sz="1600" b="1" dirty="0">
                <a:solidFill>
                  <a:srgbClr val="000000"/>
                </a:solidFill>
                <a:latin typeface="Trebuchet MS" pitchFamily="34"/>
                <a:ea typeface="Arial Unicode MS" pitchFamily="34"/>
                <a:cs typeface="Arial Unicode MS" pitchFamily="34"/>
              </a:rPr>
              <a:t>Fraise</a:t>
            </a:r>
          </a:p>
          <a:p>
            <a:pPr algn="ctr">
              <a:lnSpc>
                <a:spcPct val="97000"/>
              </a:lnSpc>
              <a:tabLst>
                <a:tab pos="0" algn="l"/>
                <a:tab pos="406280" algn="l"/>
                <a:tab pos="813540" algn="l"/>
                <a:tab pos="1221127" algn="l"/>
                <a:tab pos="1628714" algn="l"/>
                <a:tab pos="2036301" algn="l"/>
                <a:tab pos="2443888" algn="l"/>
                <a:tab pos="2851474" algn="l"/>
                <a:tab pos="3259062" algn="l"/>
                <a:tab pos="3666647" algn="l"/>
                <a:tab pos="4074235" algn="l"/>
                <a:tab pos="4481822" algn="l"/>
                <a:tab pos="4889409" algn="l"/>
                <a:tab pos="5296996" algn="l"/>
                <a:tab pos="5704582" algn="l"/>
                <a:tab pos="6112169" algn="l"/>
                <a:tab pos="6519755" algn="l"/>
                <a:tab pos="6927343" algn="l"/>
                <a:tab pos="7334930" algn="l"/>
                <a:tab pos="7742517" algn="l"/>
                <a:tab pos="8150103" algn="l"/>
              </a:tabLst>
            </a:pPr>
            <a:r>
              <a:rPr lang="fr-FR" sz="1600" b="1" dirty="0">
                <a:solidFill>
                  <a:srgbClr val="000000"/>
                </a:solidFill>
                <a:latin typeface="Trebuchet MS" pitchFamily="34"/>
                <a:ea typeface="Arial Unicode MS" pitchFamily="34"/>
                <a:cs typeface="Arial Unicode MS" pitchFamily="34"/>
              </a:rPr>
              <a:t>Pomme</a:t>
            </a:r>
          </a:p>
          <a:p>
            <a:pPr algn="ctr">
              <a:lnSpc>
                <a:spcPct val="97000"/>
              </a:lnSpc>
              <a:tabLst>
                <a:tab pos="0" algn="l"/>
                <a:tab pos="406280" algn="l"/>
                <a:tab pos="813540" algn="l"/>
                <a:tab pos="1221127" algn="l"/>
                <a:tab pos="1628714" algn="l"/>
                <a:tab pos="2036301" algn="l"/>
                <a:tab pos="2443888" algn="l"/>
                <a:tab pos="2851474" algn="l"/>
                <a:tab pos="3259062" algn="l"/>
                <a:tab pos="3666647" algn="l"/>
                <a:tab pos="4074235" algn="l"/>
                <a:tab pos="4481822" algn="l"/>
                <a:tab pos="4889409" algn="l"/>
                <a:tab pos="5296996" algn="l"/>
                <a:tab pos="5704582" algn="l"/>
                <a:tab pos="6112169" algn="l"/>
                <a:tab pos="6519755" algn="l"/>
                <a:tab pos="6927343" algn="l"/>
                <a:tab pos="7334930" algn="l"/>
                <a:tab pos="7742517" algn="l"/>
                <a:tab pos="8150103" algn="l"/>
              </a:tabLst>
            </a:pPr>
            <a:r>
              <a:rPr lang="fr-FR" sz="1600" b="1" dirty="0">
                <a:solidFill>
                  <a:srgbClr val="000000"/>
                </a:solidFill>
                <a:latin typeface="Trebuchet MS" pitchFamily="34"/>
                <a:ea typeface="Arial Unicode MS" pitchFamily="34"/>
                <a:cs typeface="Arial Unicode MS" pitchFamily="34"/>
              </a:rPr>
              <a:t>Poire</a:t>
            </a:r>
          </a:p>
          <a:p>
            <a:pPr algn="ctr">
              <a:lnSpc>
                <a:spcPct val="97000"/>
              </a:lnSpc>
              <a:tabLst>
                <a:tab pos="0" algn="l"/>
                <a:tab pos="406280" algn="l"/>
                <a:tab pos="813540" algn="l"/>
                <a:tab pos="1221127" algn="l"/>
                <a:tab pos="1628714" algn="l"/>
                <a:tab pos="2036301" algn="l"/>
                <a:tab pos="2443888" algn="l"/>
                <a:tab pos="2851474" algn="l"/>
                <a:tab pos="3259062" algn="l"/>
                <a:tab pos="3666647" algn="l"/>
                <a:tab pos="4074235" algn="l"/>
                <a:tab pos="4481822" algn="l"/>
                <a:tab pos="4889409" algn="l"/>
                <a:tab pos="5296996" algn="l"/>
                <a:tab pos="5704582" algn="l"/>
                <a:tab pos="6112169" algn="l"/>
                <a:tab pos="6519755" algn="l"/>
                <a:tab pos="6927343" algn="l"/>
                <a:tab pos="7334930" algn="l"/>
                <a:tab pos="7742517" algn="l"/>
                <a:tab pos="8150103" algn="l"/>
              </a:tabLst>
            </a:pPr>
            <a:r>
              <a:rPr lang="fr-FR" sz="1600" b="1" dirty="0">
                <a:solidFill>
                  <a:srgbClr val="000000"/>
                </a:solidFill>
                <a:latin typeface="Trebuchet MS" pitchFamily="34"/>
                <a:ea typeface="Arial Unicode MS" pitchFamily="34"/>
                <a:cs typeface="Arial Unicode MS" pitchFamily="34"/>
              </a:rPr>
              <a:t>Kiwi</a:t>
            </a:r>
          </a:p>
          <a:p>
            <a:pPr algn="ctr">
              <a:lnSpc>
                <a:spcPct val="97000"/>
              </a:lnSpc>
              <a:tabLst>
                <a:tab pos="0" algn="l"/>
                <a:tab pos="406280" algn="l"/>
                <a:tab pos="813540" algn="l"/>
                <a:tab pos="1221127" algn="l"/>
                <a:tab pos="1628714" algn="l"/>
                <a:tab pos="2036301" algn="l"/>
                <a:tab pos="2443888" algn="l"/>
                <a:tab pos="2851474" algn="l"/>
                <a:tab pos="3259062" algn="l"/>
                <a:tab pos="3666647" algn="l"/>
                <a:tab pos="4074235" algn="l"/>
                <a:tab pos="4481822" algn="l"/>
                <a:tab pos="4889409" algn="l"/>
                <a:tab pos="5296996" algn="l"/>
                <a:tab pos="5704582" algn="l"/>
                <a:tab pos="6112169" algn="l"/>
                <a:tab pos="6519755" algn="l"/>
                <a:tab pos="6927343" algn="l"/>
                <a:tab pos="7334930" algn="l"/>
                <a:tab pos="7742517" algn="l"/>
                <a:tab pos="8150103" algn="l"/>
              </a:tabLst>
            </a:pPr>
            <a:endParaRPr lang="fr-FR" sz="1089" b="1" dirty="0">
              <a:solidFill>
                <a:srgbClr val="000000"/>
              </a:solidFill>
              <a:latin typeface="Trebuchet MS" pitchFamily="34"/>
              <a:ea typeface="Arial Unicode MS" pitchFamily="34"/>
              <a:cs typeface="Arial Unicode MS" pitchFamily="34"/>
            </a:endParaRPr>
          </a:p>
        </p:txBody>
      </p:sp>
      <p:sp>
        <p:nvSpPr>
          <p:cNvPr id="26" name="Freeform 6">
            <a:extLst>
              <a:ext uri="{FF2B5EF4-FFF2-40B4-BE49-F238E27FC236}">
                <a16:creationId xmlns:a16="http://schemas.microsoft.com/office/drawing/2014/main" id="{971706CE-3B10-A340-88B9-68C184A0476D}"/>
              </a:ext>
            </a:extLst>
          </p:cNvPr>
          <p:cNvSpPr/>
          <p:nvPr/>
        </p:nvSpPr>
        <p:spPr>
          <a:xfrm>
            <a:off x="4435648" y="1934038"/>
            <a:ext cx="1960225" cy="992693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"/>
              <a:gd name="f8" fmla="+- 0 0 0"/>
              <a:gd name="f9" fmla="*/ f3 1 21600"/>
              <a:gd name="f10" fmla="*/ f4 1 21600"/>
              <a:gd name="f11" fmla="val f5"/>
              <a:gd name="f12" fmla="val f6"/>
              <a:gd name="f13" fmla="*/ f8 f0 1"/>
              <a:gd name="f14" fmla="+- f12 0 f11"/>
              <a:gd name="f15" fmla="*/ f13 1 f2"/>
              <a:gd name="f16" fmla="*/ f14 1 21600"/>
              <a:gd name="f17" fmla="*/ 1 f14 1"/>
              <a:gd name="f18" fmla="*/ 21600 f14 1"/>
              <a:gd name="f19" fmla="+- f15 0 f1"/>
              <a:gd name="f20" fmla="*/ f17 1 21600"/>
              <a:gd name="f21" fmla="*/ f18 1 21600"/>
              <a:gd name="f22" fmla="*/ 0 1 f16"/>
              <a:gd name="f23" fmla="*/ f12 1 f16"/>
              <a:gd name="f24" fmla="*/ f20 1 f16"/>
              <a:gd name="f25" fmla="*/ f21 1 f16"/>
              <a:gd name="f26" fmla="*/ f22 f9 1"/>
              <a:gd name="f27" fmla="*/ f23 f9 1"/>
              <a:gd name="f28" fmla="*/ f23 f10 1"/>
              <a:gd name="f29" fmla="*/ f22 f10 1"/>
              <a:gd name="f30" fmla="*/ f24 f9 1"/>
              <a:gd name="f31" fmla="*/ f24 f10 1"/>
              <a:gd name="f32" fmla="*/ f25 f9 1"/>
              <a:gd name="f33" fmla="*/ f25 f1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9">
                <a:pos x="f30" y="f31"/>
              </a:cxn>
              <a:cxn ang="f19">
                <a:pos x="f32" y="f31"/>
              </a:cxn>
              <a:cxn ang="f19">
                <a:pos x="f32" y="f33"/>
              </a:cxn>
              <a:cxn ang="f19">
                <a:pos x="f30" y="f33"/>
              </a:cxn>
              <a:cxn ang="f19">
                <a:pos x="f30" y="f31"/>
              </a:cxn>
            </a:cxnLst>
            <a:rect l="f26" t="f29" r="f27" b="f28"/>
            <a:pathLst>
              <a:path w="21600" h="21600">
                <a:moveTo>
                  <a:pt x="f7" y="f7"/>
                </a:moveTo>
                <a:lnTo>
                  <a:pt x="f6" y="f7"/>
                </a:lnTo>
                <a:lnTo>
                  <a:pt x="f6" y="f6"/>
                </a:lnTo>
                <a:lnTo>
                  <a:pt x="f7" y="f6"/>
                </a:lnTo>
                <a:lnTo>
                  <a:pt x="f7" y="f7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68256" tIns="33965" rIns="68256" bIns="33965" anchor="t" anchorCtr="1" compatLnSpc="0">
            <a:spAutoFit/>
          </a:bodyPr>
          <a:lstStyle/>
          <a:p>
            <a:pPr algn="ctr">
              <a:lnSpc>
                <a:spcPct val="97000"/>
              </a:lnSpc>
              <a:tabLst>
                <a:tab pos="0" algn="l"/>
                <a:tab pos="406280" algn="l"/>
                <a:tab pos="813540" algn="l"/>
                <a:tab pos="1221127" algn="l"/>
                <a:tab pos="1628714" algn="l"/>
                <a:tab pos="2036301" algn="l"/>
                <a:tab pos="2443888" algn="l"/>
                <a:tab pos="2851474" algn="l"/>
                <a:tab pos="3259062" algn="l"/>
                <a:tab pos="3666647" algn="l"/>
                <a:tab pos="4074235" algn="l"/>
                <a:tab pos="4481822" algn="l"/>
                <a:tab pos="4889409" algn="l"/>
                <a:tab pos="5296996" algn="l"/>
                <a:tab pos="5704582" algn="l"/>
                <a:tab pos="6112169" algn="l"/>
                <a:tab pos="6519755" algn="l"/>
                <a:tab pos="6927343" algn="l"/>
                <a:tab pos="7334930" algn="l"/>
                <a:tab pos="7742517" algn="l"/>
                <a:tab pos="8150103" algn="l"/>
              </a:tabLst>
            </a:pPr>
            <a:r>
              <a:rPr lang="fr-FR" sz="1600" b="1" dirty="0">
                <a:solidFill>
                  <a:srgbClr val="000000"/>
                </a:solidFill>
                <a:latin typeface="Trebuchet MS" pitchFamily="34"/>
                <a:ea typeface="Arial Unicode MS" pitchFamily="34"/>
                <a:cs typeface="Arial Unicode MS" pitchFamily="34"/>
              </a:rPr>
              <a:t>Tennis</a:t>
            </a:r>
          </a:p>
          <a:p>
            <a:pPr algn="ctr">
              <a:lnSpc>
                <a:spcPct val="97000"/>
              </a:lnSpc>
              <a:tabLst>
                <a:tab pos="0" algn="l"/>
                <a:tab pos="406280" algn="l"/>
                <a:tab pos="813540" algn="l"/>
                <a:tab pos="1221127" algn="l"/>
                <a:tab pos="1628714" algn="l"/>
                <a:tab pos="2036301" algn="l"/>
                <a:tab pos="2443888" algn="l"/>
                <a:tab pos="2851474" algn="l"/>
                <a:tab pos="3259062" algn="l"/>
                <a:tab pos="3666647" algn="l"/>
                <a:tab pos="4074235" algn="l"/>
                <a:tab pos="4481822" algn="l"/>
                <a:tab pos="4889409" algn="l"/>
                <a:tab pos="5296996" algn="l"/>
                <a:tab pos="5704582" algn="l"/>
                <a:tab pos="6112169" algn="l"/>
                <a:tab pos="6519755" algn="l"/>
                <a:tab pos="6927343" algn="l"/>
                <a:tab pos="7334930" algn="l"/>
                <a:tab pos="7742517" algn="l"/>
                <a:tab pos="8150103" algn="l"/>
              </a:tabLst>
            </a:pPr>
            <a:r>
              <a:rPr lang="fr-FR" sz="1600" b="1" dirty="0">
                <a:solidFill>
                  <a:srgbClr val="000000"/>
                </a:solidFill>
                <a:latin typeface="Trebuchet MS" pitchFamily="34"/>
                <a:ea typeface="Arial Unicode MS" pitchFamily="34"/>
                <a:cs typeface="Arial Unicode MS" pitchFamily="34"/>
              </a:rPr>
              <a:t>Football</a:t>
            </a:r>
          </a:p>
          <a:p>
            <a:pPr algn="ctr">
              <a:lnSpc>
                <a:spcPct val="97000"/>
              </a:lnSpc>
              <a:tabLst>
                <a:tab pos="0" algn="l"/>
                <a:tab pos="406280" algn="l"/>
                <a:tab pos="813540" algn="l"/>
                <a:tab pos="1221127" algn="l"/>
                <a:tab pos="1628714" algn="l"/>
                <a:tab pos="2036301" algn="l"/>
                <a:tab pos="2443888" algn="l"/>
                <a:tab pos="2851474" algn="l"/>
                <a:tab pos="3259062" algn="l"/>
                <a:tab pos="3666647" algn="l"/>
                <a:tab pos="4074235" algn="l"/>
                <a:tab pos="4481822" algn="l"/>
                <a:tab pos="4889409" algn="l"/>
                <a:tab pos="5296996" algn="l"/>
                <a:tab pos="5704582" algn="l"/>
                <a:tab pos="6112169" algn="l"/>
                <a:tab pos="6519755" algn="l"/>
                <a:tab pos="6927343" algn="l"/>
                <a:tab pos="7334930" algn="l"/>
                <a:tab pos="7742517" algn="l"/>
                <a:tab pos="8150103" algn="l"/>
              </a:tabLst>
            </a:pPr>
            <a:r>
              <a:rPr lang="fr-FR" sz="1600" b="1" dirty="0">
                <a:solidFill>
                  <a:srgbClr val="000000"/>
                </a:solidFill>
                <a:latin typeface="Trebuchet MS" pitchFamily="34"/>
                <a:ea typeface="Arial Unicode MS" pitchFamily="34"/>
                <a:cs typeface="Arial Unicode MS" pitchFamily="34"/>
              </a:rPr>
              <a:t>Rugby</a:t>
            </a:r>
          </a:p>
          <a:p>
            <a:pPr algn="ctr">
              <a:lnSpc>
                <a:spcPct val="97000"/>
              </a:lnSpc>
              <a:tabLst>
                <a:tab pos="0" algn="l"/>
                <a:tab pos="406280" algn="l"/>
                <a:tab pos="813540" algn="l"/>
                <a:tab pos="1221127" algn="l"/>
                <a:tab pos="1628714" algn="l"/>
                <a:tab pos="2036301" algn="l"/>
                <a:tab pos="2443888" algn="l"/>
                <a:tab pos="2851474" algn="l"/>
                <a:tab pos="3259062" algn="l"/>
                <a:tab pos="3666647" algn="l"/>
                <a:tab pos="4074235" algn="l"/>
                <a:tab pos="4481822" algn="l"/>
                <a:tab pos="4889409" algn="l"/>
                <a:tab pos="5296996" algn="l"/>
                <a:tab pos="5704582" algn="l"/>
                <a:tab pos="6112169" algn="l"/>
                <a:tab pos="6519755" algn="l"/>
                <a:tab pos="6927343" algn="l"/>
                <a:tab pos="7334930" algn="l"/>
                <a:tab pos="7742517" algn="l"/>
                <a:tab pos="8150103" algn="l"/>
              </a:tabLst>
            </a:pPr>
            <a:r>
              <a:rPr lang="fr-FR" sz="1600" b="1" dirty="0">
                <a:solidFill>
                  <a:srgbClr val="000000"/>
                </a:solidFill>
                <a:latin typeface="Trebuchet MS" pitchFamily="34"/>
                <a:ea typeface="Arial Unicode MS" pitchFamily="34"/>
                <a:cs typeface="Arial Unicode MS" pitchFamily="34"/>
              </a:rPr>
              <a:t>Volley</a:t>
            </a:r>
          </a:p>
        </p:txBody>
      </p:sp>
      <p:sp>
        <p:nvSpPr>
          <p:cNvPr id="27" name="Freeform 7">
            <a:extLst>
              <a:ext uri="{FF2B5EF4-FFF2-40B4-BE49-F238E27FC236}">
                <a16:creationId xmlns:a16="http://schemas.microsoft.com/office/drawing/2014/main" id="{F90B6673-0495-BE4D-8082-74FC8D025CE3}"/>
              </a:ext>
            </a:extLst>
          </p:cNvPr>
          <p:cNvSpPr/>
          <p:nvPr/>
        </p:nvSpPr>
        <p:spPr>
          <a:xfrm>
            <a:off x="7259997" y="1918279"/>
            <a:ext cx="2268487" cy="1149915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"/>
              <a:gd name="f8" fmla="+- 0 0 0"/>
              <a:gd name="f9" fmla="*/ f3 1 21600"/>
              <a:gd name="f10" fmla="*/ f4 1 21600"/>
              <a:gd name="f11" fmla="val f5"/>
              <a:gd name="f12" fmla="val f6"/>
              <a:gd name="f13" fmla="*/ f8 f0 1"/>
              <a:gd name="f14" fmla="+- f12 0 f11"/>
              <a:gd name="f15" fmla="*/ f13 1 f2"/>
              <a:gd name="f16" fmla="*/ f14 1 21600"/>
              <a:gd name="f17" fmla="*/ 1 f14 1"/>
              <a:gd name="f18" fmla="*/ 21600 f14 1"/>
              <a:gd name="f19" fmla="+- f15 0 f1"/>
              <a:gd name="f20" fmla="*/ f17 1 21600"/>
              <a:gd name="f21" fmla="*/ f18 1 21600"/>
              <a:gd name="f22" fmla="*/ 0 1 f16"/>
              <a:gd name="f23" fmla="*/ f12 1 f16"/>
              <a:gd name="f24" fmla="*/ f20 1 f16"/>
              <a:gd name="f25" fmla="*/ f21 1 f16"/>
              <a:gd name="f26" fmla="*/ f22 f9 1"/>
              <a:gd name="f27" fmla="*/ f23 f9 1"/>
              <a:gd name="f28" fmla="*/ f23 f10 1"/>
              <a:gd name="f29" fmla="*/ f22 f10 1"/>
              <a:gd name="f30" fmla="*/ f24 f9 1"/>
              <a:gd name="f31" fmla="*/ f24 f10 1"/>
              <a:gd name="f32" fmla="*/ f25 f9 1"/>
              <a:gd name="f33" fmla="*/ f25 f1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9">
                <a:pos x="f30" y="f31"/>
              </a:cxn>
              <a:cxn ang="f19">
                <a:pos x="f32" y="f31"/>
              </a:cxn>
              <a:cxn ang="f19">
                <a:pos x="f32" y="f33"/>
              </a:cxn>
              <a:cxn ang="f19">
                <a:pos x="f30" y="f33"/>
              </a:cxn>
              <a:cxn ang="f19">
                <a:pos x="f30" y="f31"/>
              </a:cxn>
            </a:cxnLst>
            <a:rect l="f26" t="f29" r="f27" b="f28"/>
            <a:pathLst>
              <a:path w="21600" h="21600">
                <a:moveTo>
                  <a:pt x="f7" y="f7"/>
                </a:moveTo>
                <a:lnTo>
                  <a:pt x="f6" y="f7"/>
                </a:lnTo>
                <a:lnTo>
                  <a:pt x="f6" y="f6"/>
                </a:lnTo>
                <a:lnTo>
                  <a:pt x="f7" y="f6"/>
                </a:lnTo>
                <a:lnTo>
                  <a:pt x="f7" y="f7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68256" tIns="33965" rIns="68256" bIns="33965" anchor="t" anchorCtr="1" compatLnSpc="0">
            <a:spAutoFit/>
          </a:bodyPr>
          <a:lstStyle/>
          <a:p>
            <a:pPr algn="ctr">
              <a:lnSpc>
                <a:spcPct val="97000"/>
              </a:lnSpc>
              <a:tabLst>
                <a:tab pos="0" algn="l"/>
                <a:tab pos="406280" algn="l"/>
                <a:tab pos="813540" algn="l"/>
                <a:tab pos="1221127" algn="l"/>
                <a:tab pos="1628714" algn="l"/>
                <a:tab pos="2036301" algn="l"/>
                <a:tab pos="2443888" algn="l"/>
                <a:tab pos="2851474" algn="l"/>
                <a:tab pos="3259062" algn="l"/>
                <a:tab pos="3666647" algn="l"/>
                <a:tab pos="4074235" algn="l"/>
                <a:tab pos="4481822" algn="l"/>
                <a:tab pos="4889409" algn="l"/>
                <a:tab pos="5296996" algn="l"/>
                <a:tab pos="5704582" algn="l"/>
                <a:tab pos="6112169" algn="l"/>
                <a:tab pos="6519755" algn="l"/>
                <a:tab pos="6927343" algn="l"/>
                <a:tab pos="7334930" algn="l"/>
                <a:tab pos="7742517" algn="l"/>
                <a:tab pos="8150103" algn="l"/>
              </a:tabLst>
            </a:pPr>
            <a:r>
              <a:rPr lang="fr-FR" sz="1600" b="1" dirty="0">
                <a:solidFill>
                  <a:srgbClr val="000000"/>
                </a:solidFill>
                <a:latin typeface="Trebuchet MS" pitchFamily="34"/>
                <a:ea typeface="Arial Unicode MS" pitchFamily="34"/>
                <a:cs typeface="Arial Unicode MS" pitchFamily="34"/>
              </a:rPr>
              <a:t>Allemagne</a:t>
            </a:r>
          </a:p>
          <a:p>
            <a:pPr algn="ctr">
              <a:lnSpc>
                <a:spcPct val="97000"/>
              </a:lnSpc>
              <a:tabLst>
                <a:tab pos="0" algn="l"/>
                <a:tab pos="406280" algn="l"/>
                <a:tab pos="813540" algn="l"/>
                <a:tab pos="1221127" algn="l"/>
                <a:tab pos="1628714" algn="l"/>
                <a:tab pos="2036301" algn="l"/>
                <a:tab pos="2443888" algn="l"/>
                <a:tab pos="2851474" algn="l"/>
                <a:tab pos="3259062" algn="l"/>
                <a:tab pos="3666647" algn="l"/>
                <a:tab pos="4074235" algn="l"/>
                <a:tab pos="4481822" algn="l"/>
                <a:tab pos="4889409" algn="l"/>
                <a:tab pos="5296996" algn="l"/>
                <a:tab pos="5704582" algn="l"/>
                <a:tab pos="6112169" algn="l"/>
                <a:tab pos="6519755" algn="l"/>
                <a:tab pos="6927343" algn="l"/>
                <a:tab pos="7334930" algn="l"/>
                <a:tab pos="7742517" algn="l"/>
                <a:tab pos="8150103" algn="l"/>
              </a:tabLst>
            </a:pPr>
            <a:r>
              <a:rPr lang="fr-FR" sz="1600" b="1" dirty="0">
                <a:solidFill>
                  <a:srgbClr val="000000"/>
                </a:solidFill>
                <a:latin typeface="Trebuchet MS" pitchFamily="34"/>
                <a:ea typeface="Arial Unicode MS" pitchFamily="34"/>
                <a:cs typeface="Arial Unicode MS" pitchFamily="34"/>
              </a:rPr>
              <a:t>France</a:t>
            </a:r>
          </a:p>
          <a:p>
            <a:pPr algn="ctr">
              <a:lnSpc>
                <a:spcPct val="97000"/>
              </a:lnSpc>
              <a:tabLst>
                <a:tab pos="0" algn="l"/>
                <a:tab pos="406280" algn="l"/>
                <a:tab pos="813540" algn="l"/>
                <a:tab pos="1221127" algn="l"/>
                <a:tab pos="1628714" algn="l"/>
                <a:tab pos="2036301" algn="l"/>
                <a:tab pos="2443888" algn="l"/>
                <a:tab pos="2851474" algn="l"/>
                <a:tab pos="3259062" algn="l"/>
                <a:tab pos="3666647" algn="l"/>
                <a:tab pos="4074235" algn="l"/>
                <a:tab pos="4481822" algn="l"/>
                <a:tab pos="4889409" algn="l"/>
                <a:tab pos="5296996" algn="l"/>
                <a:tab pos="5704582" algn="l"/>
                <a:tab pos="6112169" algn="l"/>
                <a:tab pos="6519755" algn="l"/>
                <a:tab pos="6927343" algn="l"/>
                <a:tab pos="7334930" algn="l"/>
                <a:tab pos="7742517" algn="l"/>
                <a:tab pos="8150103" algn="l"/>
              </a:tabLst>
            </a:pPr>
            <a:r>
              <a:rPr lang="fr-FR" sz="1600" b="1" dirty="0">
                <a:solidFill>
                  <a:srgbClr val="000000"/>
                </a:solidFill>
                <a:latin typeface="Trebuchet MS" pitchFamily="34"/>
                <a:ea typeface="Arial Unicode MS" pitchFamily="34"/>
                <a:cs typeface="Arial Unicode MS" pitchFamily="34"/>
              </a:rPr>
              <a:t>Sénégal</a:t>
            </a:r>
          </a:p>
          <a:p>
            <a:pPr algn="ctr">
              <a:lnSpc>
                <a:spcPct val="97000"/>
              </a:lnSpc>
              <a:tabLst>
                <a:tab pos="0" algn="l"/>
                <a:tab pos="406280" algn="l"/>
                <a:tab pos="813540" algn="l"/>
                <a:tab pos="1221127" algn="l"/>
                <a:tab pos="1628714" algn="l"/>
                <a:tab pos="2036301" algn="l"/>
                <a:tab pos="2443888" algn="l"/>
                <a:tab pos="2851474" algn="l"/>
                <a:tab pos="3259062" algn="l"/>
                <a:tab pos="3666647" algn="l"/>
                <a:tab pos="4074235" algn="l"/>
                <a:tab pos="4481822" algn="l"/>
                <a:tab pos="4889409" algn="l"/>
                <a:tab pos="5296996" algn="l"/>
                <a:tab pos="5704582" algn="l"/>
                <a:tab pos="6112169" algn="l"/>
                <a:tab pos="6519755" algn="l"/>
                <a:tab pos="6927343" algn="l"/>
                <a:tab pos="7334930" algn="l"/>
                <a:tab pos="7742517" algn="l"/>
                <a:tab pos="8150103" algn="l"/>
              </a:tabLst>
            </a:pPr>
            <a:r>
              <a:rPr lang="fr-FR" sz="1600" b="1" dirty="0">
                <a:solidFill>
                  <a:srgbClr val="000000"/>
                </a:solidFill>
                <a:latin typeface="Trebuchet MS" pitchFamily="34"/>
                <a:ea typeface="Arial Unicode MS" pitchFamily="34"/>
                <a:cs typeface="Arial Unicode MS" pitchFamily="34"/>
              </a:rPr>
              <a:t>Chine</a:t>
            </a:r>
          </a:p>
          <a:p>
            <a:pPr algn="ctr">
              <a:lnSpc>
                <a:spcPct val="97000"/>
              </a:lnSpc>
              <a:tabLst>
                <a:tab pos="0" algn="l"/>
                <a:tab pos="406280" algn="l"/>
                <a:tab pos="813540" algn="l"/>
                <a:tab pos="1221127" algn="l"/>
                <a:tab pos="1628714" algn="l"/>
                <a:tab pos="2036301" algn="l"/>
                <a:tab pos="2443888" algn="l"/>
                <a:tab pos="2851474" algn="l"/>
                <a:tab pos="3259062" algn="l"/>
                <a:tab pos="3666647" algn="l"/>
                <a:tab pos="4074235" algn="l"/>
                <a:tab pos="4481822" algn="l"/>
                <a:tab pos="4889409" algn="l"/>
                <a:tab pos="5296996" algn="l"/>
                <a:tab pos="5704582" algn="l"/>
                <a:tab pos="6112169" algn="l"/>
                <a:tab pos="6519755" algn="l"/>
                <a:tab pos="6927343" algn="l"/>
                <a:tab pos="7334930" algn="l"/>
                <a:tab pos="7742517" algn="l"/>
                <a:tab pos="8150103" algn="l"/>
              </a:tabLst>
            </a:pPr>
            <a:endParaRPr lang="fr-FR" sz="1089" b="1" dirty="0">
              <a:solidFill>
                <a:srgbClr val="000000"/>
              </a:solidFill>
              <a:latin typeface="Trebuchet MS" pitchFamily="34"/>
              <a:ea typeface="Arial Unicode MS" pitchFamily="34"/>
              <a:cs typeface="Arial Unicode MS" pitchFamily="34"/>
            </a:endParaRPr>
          </a:p>
        </p:txBody>
      </p:sp>
      <p:sp>
        <p:nvSpPr>
          <p:cNvPr id="28" name="Freeform 8">
            <a:extLst>
              <a:ext uri="{FF2B5EF4-FFF2-40B4-BE49-F238E27FC236}">
                <a16:creationId xmlns:a16="http://schemas.microsoft.com/office/drawing/2014/main" id="{E4C73D28-0248-ED4A-A2A1-E5F3C14F21E1}"/>
              </a:ext>
            </a:extLst>
          </p:cNvPr>
          <p:cNvSpPr/>
          <p:nvPr/>
        </p:nvSpPr>
        <p:spPr>
          <a:xfrm>
            <a:off x="5650012" y="1964154"/>
            <a:ext cx="2268487" cy="1307138"/>
          </a:xfrm>
          <a:custGeom>
            <a:avLst/>
            <a:gdLst>
              <a:gd name="f0" fmla="val 10800000"/>
              <a:gd name="f1" fmla="val 5400000"/>
              <a:gd name="f2" fmla="val 180"/>
              <a:gd name="f3" fmla="val w"/>
              <a:gd name="f4" fmla="val h"/>
              <a:gd name="f5" fmla="val 0"/>
              <a:gd name="f6" fmla="val 21600"/>
              <a:gd name="f7" fmla="val 1"/>
              <a:gd name="f8" fmla="+- 0 0 0"/>
              <a:gd name="f9" fmla="*/ f3 1 21600"/>
              <a:gd name="f10" fmla="*/ f4 1 21600"/>
              <a:gd name="f11" fmla="val f5"/>
              <a:gd name="f12" fmla="val f6"/>
              <a:gd name="f13" fmla="*/ f8 f0 1"/>
              <a:gd name="f14" fmla="+- f12 0 f11"/>
              <a:gd name="f15" fmla="*/ f13 1 f2"/>
              <a:gd name="f16" fmla="*/ f14 1 21600"/>
              <a:gd name="f17" fmla="*/ 1 f14 1"/>
              <a:gd name="f18" fmla="*/ 21600 f14 1"/>
              <a:gd name="f19" fmla="+- f15 0 f1"/>
              <a:gd name="f20" fmla="*/ f17 1 21600"/>
              <a:gd name="f21" fmla="*/ f18 1 21600"/>
              <a:gd name="f22" fmla="*/ 0 1 f16"/>
              <a:gd name="f23" fmla="*/ f12 1 f16"/>
              <a:gd name="f24" fmla="*/ f20 1 f16"/>
              <a:gd name="f25" fmla="*/ f21 1 f16"/>
              <a:gd name="f26" fmla="*/ f22 f9 1"/>
              <a:gd name="f27" fmla="*/ f23 f9 1"/>
              <a:gd name="f28" fmla="*/ f23 f10 1"/>
              <a:gd name="f29" fmla="*/ f22 f10 1"/>
              <a:gd name="f30" fmla="*/ f24 f9 1"/>
              <a:gd name="f31" fmla="*/ f24 f10 1"/>
              <a:gd name="f32" fmla="*/ f25 f9 1"/>
              <a:gd name="f33" fmla="*/ f25 f10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19">
                <a:pos x="f30" y="f31"/>
              </a:cxn>
              <a:cxn ang="f19">
                <a:pos x="f32" y="f31"/>
              </a:cxn>
              <a:cxn ang="f19">
                <a:pos x="f32" y="f33"/>
              </a:cxn>
              <a:cxn ang="f19">
                <a:pos x="f30" y="f33"/>
              </a:cxn>
              <a:cxn ang="f19">
                <a:pos x="f30" y="f31"/>
              </a:cxn>
            </a:cxnLst>
            <a:rect l="f26" t="f29" r="f27" b="f28"/>
            <a:pathLst>
              <a:path w="21600" h="21600">
                <a:moveTo>
                  <a:pt x="f7" y="f7"/>
                </a:moveTo>
                <a:lnTo>
                  <a:pt x="f6" y="f7"/>
                </a:lnTo>
                <a:lnTo>
                  <a:pt x="f6" y="f6"/>
                </a:lnTo>
                <a:lnTo>
                  <a:pt x="f7" y="f6"/>
                </a:lnTo>
                <a:lnTo>
                  <a:pt x="f7" y="f7"/>
                </a:lnTo>
                <a:close/>
              </a:path>
            </a:pathLst>
          </a:custGeom>
          <a:noFill/>
          <a:ln cap="flat">
            <a:noFill/>
            <a:prstDash val="solid"/>
          </a:ln>
        </p:spPr>
        <p:txBody>
          <a:bodyPr vert="horz" wrap="square" lIns="68256" tIns="33965" rIns="68256" bIns="33965" anchor="t" anchorCtr="1" compatLnSpc="0">
            <a:spAutoFit/>
          </a:bodyPr>
          <a:lstStyle/>
          <a:p>
            <a:pPr algn="ctr">
              <a:lnSpc>
                <a:spcPct val="97000"/>
              </a:lnSpc>
              <a:tabLst>
                <a:tab pos="0" algn="l"/>
                <a:tab pos="406280" algn="l"/>
                <a:tab pos="813540" algn="l"/>
                <a:tab pos="1221127" algn="l"/>
                <a:tab pos="1628714" algn="l"/>
                <a:tab pos="2036301" algn="l"/>
                <a:tab pos="2443888" algn="l"/>
                <a:tab pos="2851474" algn="l"/>
                <a:tab pos="3259062" algn="l"/>
                <a:tab pos="3666647" algn="l"/>
                <a:tab pos="4074235" algn="l"/>
                <a:tab pos="4481822" algn="l"/>
                <a:tab pos="4889409" algn="l"/>
                <a:tab pos="5296996" algn="l"/>
                <a:tab pos="5704582" algn="l"/>
                <a:tab pos="6112169" algn="l"/>
                <a:tab pos="6519755" algn="l"/>
                <a:tab pos="6927343" algn="l"/>
                <a:tab pos="7334930" algn="l"/>
                <a:tab pos="7742517" algn="l"/>
                <a:tab pos="8150103" algn="l"/>
              </a:tabLst>
            </a:pPr>
            <a:r>
              <a:rPr lang="fr-FR" sz="1600" b="1" dirty="0">
                <a:solidFill>
                  <a:srgbClr val="000000"/>
                </a:solidFill>
                <a:latin typeface="Trebuchet MS" pitchFamily="34"/>
                <a:ea typeface="Arial Unicode MS" pitchFamily="34"/>
                <a:cs typeface="Arial Unicode MS" pitchFamily="34"/>
              </a:rPr>
              <a:t>Eau</a:t>
            </a:r>
          </a:p>
          <a:p>
            <a:pPr algn="ctr">
              <a:lnSpc>
                <a:spcPct val="97000"/>
              </a:lnSpc>
              <a:tabLst>
                <a:tab pos="0" algn="l"/>
                <a:tab pos="406280" algn="l"/>
                <a:tab pos="813540" algn="l"/>
                <a:tab pos="1221127" algn="l"/>
                <a:tab pos="1628714" algn="l"/>
                <a:tab pos="2036301" algn="l"/>
                <a:tab pos="2443888" algn="l"/>
                <a:tab pos="2851474" algn="l"/>
                <a:tab pos="3259062" algn="l"/>
                <a:tab pos="3666647" algn="l"/>
                <a:tab pos="4074235" algn="l"/>
                <a:tab pos="4481822" algn="l"/>
                <a:tab pos="4889409" algn="l"/>
                <a:tab pos="5296996" algn="l"/>
                <a:tab pos="5704582" algn="l"/>
                <a:tab pos="6112169" algn="l"/>
                <a:tab pos="6519755" algn="l"/>
                <a:tab pos="6927343" algn="l"/>
                <a:tab pos="7334930" algn="l"/>
                <a:tab pos="7742517" algn="l"/>
                <a:tab pos="8150103" algn="l"/>
              </a:tabLst>
            </a:pPr>
            <a:r>
              <a:rPr lang="fr-FR" sz="1600" b="1" dirty="0">
                <a:solidFill>
                  <a:srgbClr val="000000"/>
                </a:solidFill>
                <a:latin typeface="Trebuchet MS" pitchFamily="34"/>
                <a:ea typeface="Arial Unicode MS" pitchFamily="34"/>
                <a:cs typeface="Arial Unicode MS" pitchFamily="34"/>
              </a:rPr>
              <a:t>Vin</a:t>
            </a:r>
          </a:p>
          <a:p>
            <a:pPr algn="ctr">
              <a:lnSpc>
                <a:spcPct val="97000"/>
              </a:lnSpc>
              <a:tabLst>
                <a:tab pos="0" algn="l"/>
                <a:tab pos="406280" algn="l"/>
                <a:tab pos="813540" algn="l"/>
                <a:tab pos="1221127" algn="l"/>
                <a:tab pos="1628714" algn="l"/>
                <a:tab pos="2036301" algn="l"/>
                <a:tab pos="2443888" algn="l"/>
                <a:tab pos="2851474" algn="l"/>
                <a:tab pos="3259062" algn="l"/>
                <a:tab pos="3666647" algn="l"/>
                <a:tab pos="4074235" algn="l"/>
                <a:tab pos="4481822" algn="l"/>
                <a:tab pos="4889409" algn="l"/>
                <a:tab pos="5296996" algn="l"/>
                <a:tab pos="5704582" algn="l"/>
                <a:tab pos="6112169" algn="l"/>
                <a:tab pos="6519755" algn="l"/>
                <a:tab pos="6927343" algn="l"/>
                <a:tab pos="7334930" algn="l"/>
                <a:tab pos="7742517" algn="l"/>
                <a:tab pos="8150103" algn="l"/>
              </a:tabLst>
            </a:pPr>
            <a:r>
              <a:rPr lang="fr-FR" sz="1600" b="1" dirty="0">
                <a:solidFill>
                  <a:srgbClr val="000000"/>
                </a:solidFill>
                <a:latin typeface="Trebuchet MS" pitchFamily="34"/>
                <a:ea typeface="Arial Unicode MS" pitchFamily="34"/>
                <a:cs typeface="Arial Unicode MS" pitchFamily="34"/>
              </a:rPr>
              <a:t>Coca</a:t>
            </a:r>
          </a:p>
          <a:p>
            <a:pPr algn="ctr">
              <a:lnSpc>
                <a:spcPct val="97000"/>
              </a:lnSpc>
              <a:tabLst>
                <a:tab pos="0" algn="l"/>
                <a:tab pos="406280" algn="l"/>
                <a:tab pos="813540" algn="l"/>
                <a:tab pos="1221127" algn="l"/>
                <a:tab pos="1628714" algn="l"/>
                <a:tab pos="2036301" algn="l"/>
                <a:tab pos="2443888" algn="l"/>
                <a:tab pos="2851474" algn="l"/>
                <a:tab pos="3259062" algn="l"/>
                <a:tab pos="3666647" algn="l"/>
                <a:tab pos="4074235" algn="l"/>
                <a:tab pos="4481822" algn="l"/>
                <a:tab pos="4889409" algn="l"/>
                <a:tab pos="5296996" algn="l"/>
                <a:tab pos="5704582" algn="l"/>
                <a:tab pos="6112169" algn="l"/>
                <a:tab pos="6519755" algn="l"/>
                <a:tab pos="6927343" algn="l"/>
                <a:tab pos="7334930" algn="l"/>
                <a:tab pos="7742517" algn="l"/>
                <a:tab pos="8150103" algn="l"/>
              </a:tabLst>
            </a:pPr>
            <a:r>
              <a:rPr lang="fr-FR" sz="1600" b="1" dirty="0">
                <a:solidFill>
                  <a:srgbClr val="000000"/>
                </a:solidFill>
                <a:latin typeface="Trebuchet MS" pitchFamily="34"/>
                <a:ea typeface="Arial Unicode MS" pitchFamily="34"/>
                <a:cs typeface="Arial Unicode MS" pitchFamily="34"/>
              </a:rPr>
              <a:t>Orangina</a:t>
            </a:r>
          </a:p>
          <a:p>
            <a:pPr algn="ctr">
              <a:lnSpc>
                <a:spcPct val="97000"/>
              </a:lnSpc>
              <a:tabLst>
                <a:tab pos="0" algn="l"/>
                <a:tab pos="406280" algn="l"/>
                <a:tab pos="813540" algn="l"/>
                <a:tab pos="1221127" algn="l"/>
                <a:tab pos="1628714" algn="l"/>
                <a:tab pos="2036301" algn="l"/>
                <a:tab pos="2443888" algn="l"/>
                <a:tab pos="2851474" algn="l"/>
                <a:tab pos="3259062" algn="l"/>
                <a:tab pos="3666647" algn="l"/>
                <a:tab pos="4074235" algn="l"/>
                <a:tab pos="4481822" algn="l"/>
                <a:tab pos="4889409" algn="l"/>
                <a:tab pos="5296996" algn="l"/>
                <a:tab pos="5704582" algn="l"/>
                <a:tab pos="6112169" algn="l"/>
                <a:tab pos="6519755" algn="l"/>
                <a:tab pos="6927343" algn="l"/>
                <a:tab pos="7334930" algn="l"/>
                <a:tab pos="7742517" algn="l"/>
                <a:tab pos="8150103" algn="l"/>
              </a:tabLst>
            </a:pPr>
            <a:endParaRPr lang="fr-FR" sz="1089" b="1" dirty="0">
              <a:solidFill>
                <a:srgbClr val="000000"/>
              </a:solidFill>
              <a:latin typeface="Trebuchet MS" pitchFamily="34"/>
              <a:ea typeface="Arial Unicode MS" pitchFamily="34"/>
              <a:cs typeface="Arial Unicode MS" pitchFamily="34"/>
            </a:endParaRPr>
          </a:p>
          <a:p>
            <a:pPr algn="ctr">
              <a:lnSpc>
                <a:spcPct val="97000"/>
              </a:lnSpc>
              <a:tabLst>
                <a:tab pos="0" algn="l"/>
                <a:tab pos="406280" algn="l"/>
                <a:tab pos="813540" algn="l"/>
                <a:tab pos="1221127" algn="l"/>
                <a:tab pos="1628714" algn="l"/>
                <a:tab pos="2036301" algn="l"/>
                <a:tab pos="2443888" algn="l"/>
                <a:tab pos="2851474" algn="l"/>
                <a:tab pos="3259062" algn="l"/>
                <a:tab pos="3666647" algn="l"/>
                <a:tab pos="4074235" algn="l"/>
                <a:tab pos="4481822" algn="l"/>
                <a:tab pos="4889409" algn="l"/>
                <a:tab pos="5296996" algn="l"/>
                <a:tab pos="5704582" algn="l"/>
                <a:tab pos="6112169" algn="l"/>
                <a:tab pos="6519755" algn="l"/>
                <a:tab pos="6927343" algn="l"/>
                <a:tab pos="7334930" algn="l"/>
                <a:tab pos="7742517" algn="l"/>
                <a:tab pos="8150103" algn="l"/>
              </a:tabLst>
            </a:pPr>
            <a:endParaRPr lang="fr-FR" sz="1089" b="1" dirty="0">
              <a:solidFill>
                <a:srgbClr val="000000"/>
              </a:solidFill>
              <a:latin typeface="Trebuchet MS" pitchFamily="34"/>
              <a:ea typeface="Arial Unicode MS" pitchFamily="34"/>
              <a:cs typeface="Arial Unicode MS" pitchFamily="34"/>
            </a:endParaRPr>
          </a:p>
        </p:txBody>
      </p:sp>
      <p:pic>
        <p:nvPicPr>
          <p:cNvPr id="29" name="Picture 9">
            <a:extLst>
              <a:ext uri="{FF2B5EF4-FFF2-40B4-BE49-F238E27FC236}">
                <a16:creationId xmlns:a16="http://schemas.microsoft.com/office/drawing/2014/main" id="{7B4650AE-F340-A64A-9811-EB94D7CFFA52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5370590" y="3429000"/>
            <a:ext cx="1806306" cy="2447268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36349523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68960</TotalTime>
  <Words>37</Words>
  <Application>Microsoft Macintosh PowerPoint</Application>
  <PresentationFormat>Grand écran</PresentationFormat>
  <Paragraphs>23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1146</cp:revision>
  <cp:lastPrinted>2024-01-23T20:14:52Z</cp:lastPrinted>
  <dcterms:created xsi:type="dcterms:W3CDTF">2022-06-30T14:49:42Z</dcterms:created>
  <dcterms:modified xsi:type="dcterms:W3CDTF">2026-04-24T05:02:30Z</dcterms:modified>
</cp:coreProperties>
</file>