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Pour les formateurs : faire noter les exceptions à une règle et les faire apprendre AUTANT que la règle générale !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53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eurosup.fr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ciel, passage, herbe, scène&#10;&#10;Description générée automatiquement">
            <a:extLst>
              <a:ext uri="{FF2B5EF4-FFF2-40B4-BE49-F238E27FC236}">
                <a16:creationId xmlns:a16="http://schemas.microsoft.com/office/drawing/2014/main" id="{17BEB1D6-4F0E-854C-8D99-811358166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8993" y="2282543"/>
            <a:ext cx="5249100" cy="27995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1832D49-7134-6C4F-94AF-9FAFD26AA8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207" y="2304077"/>
            <a:ext cx="3953282" cy="2756451"/>
          </a:xfrm>
          <a:prstGeom prst="rect">
            <a:avLst/>
          </a:prstGeom>
        </p:spPr>
      </p:pic>
      <p:pic>
        <p:nvPicPr>
          <p:cNvPr id="7" name="Image 6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A12B9495-44EE-CB4C-8D1E-D932B82F37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0317" y="2139258"/>
            <a:ext cx="4120361" cy="3071813"/>
          </a:xfrm>
          <a:prstGeom prst="rect">
            <a:avLst/>
          </a:prstGeom>
        </p:spPr>
      </p:pic>
      <p:pic>
        <p:nvPicPr>
          <p:cNvPr id="8" name="Image 7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7D7C7FB2-53A3-3541-9994-55D3A10988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9836" y="2139258"/>
            <a:ext cx="5683624" cy="307181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243BE3B-83ED-7F46-9EE7-1311B458FFC3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9048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27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2026-04-24T06:38:40Z</dcterms:modified>
</cp:coreProperties>
</file>