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9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6616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126A7FE-B9D0-314F-BCF2-531DA07CE950}"/>
              </a:ext>
            </a:extLst>
          </p:cNvPr>
          <p:cNvSpPr txBox="1"/>
          <p:nvPr/>
        </p:nvSpPr>
        <p:spPr>
          <a:xfrm>
            <a:off x="1883444" y="2060139"/>
            <a:ext cx="920165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0432FF"/>
                </a:solidFill>
              </a:rPr>
              <a:t>5 « L’attention partagée » VS « l’attention sélective</a:t>
            </a:r>
          </a:p>
        </p:txBody>
      </p:sp>
    </p:spTree>
    <p:extLst>
      <p:ext uri="{BB962C8B-B14F-4D97-AF65-F5344CB8AC3E}">
        <p14:creationId xmlns:p14="http://schemas.microsoft.com/office/powerpoint/2010/main" val="2846863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68961</TotalTime>
  <Words>15</Words>
  <Application>Microsoft Macintosh PowerPoint</Application>
  <PresentationFormat>Grand écran</PresentationFormat>
  <Paragraphs>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2026-04-24T05:05:19Z</dcterms:modified>
</cp:coreProperties>
</file>