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90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Le public appellera cela : « les associations d’idées ». En fait son signal nerveux va passer d’un réseau neuronal à un autre qui lui-même …. Tout ça n’a pas de fin.</a:t>
            </a:r>
          </a:p>
          <a:p>
            <a:pPr marL="228600" indent="-228600" algn="just">
              <a:buAutoNum type="arabicPeriod"/>
            </a:pPr>
            <a:r>
              <a:rPr lang="fr-FR" dirty="0"/>
              <a:t>Activité qui demande à tout le monde de se « lâcher » un peu et de préparer la suite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890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6" name="Image 5" descr="Une image contenant carte&#10;&#10;Description générée automatiquement">
            <a:extLst>
              <a:ext uri="{FF2B5EF4-FFF2-40B4-BE49-F238E27FC236}">
                <a16:creationId xmlns:a16="http://schemas.microsoft.com/office/drawing/2014/main" id="{56C606E7-25D6-DC4D-AD53-CD6DBDFA4F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2515" y="504143"/>
            <a:ext cx="1552473" cy="869385"/>
          </a:xfrm>
          <a:prstGeom prst="rect">
            <a:avLst/>
          </a:prstGeom>
        </p:spPr>
      </p:pic>
      <p:pic>
        <p:nvPicPr>
          <p:cNvPr id="8" name="Image 7" descr="Une image contenant Glace, nourriture, dessert, dessert glacé&#10;&#10;Description générée automatiquement">
            <a:extLst>
              <a:ext uri="{FF2B5EF4-FFF2-40B4-BE49-F238E27FC236}">
                <a16:creationId xmlns:a16="http://schemas.microsoft.com/office/drawing/2014/main" id="{8E01B718-72E9-D44B-AD3B-281283C238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0618" y="2203260"/>
            <a:ext cx="1795734" cy="1225740"/>
          </a:xfrm>
          <a:prstGeom prst="rect">
            <a:avLst/>
          </a:prstGeom>
        </p:spPr>
      </p:pic>
      <p:pic>
        <p:nvPicPr>
          <p:cNvPr id="9" name="Image 8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A55ED66A-8141-1946-9FF6-2C5E652E0B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766060"/>
            <a:ext cx="1778000" cy="1143000"/>
          </a:xfrm>
          <a:prstGeom prst="rect">
            <a:avLst/>
          </a:prstGeom>
        </p:spPr>
      </p:pic>
      <p:pic>
        <p:nvPicPr>
          <p:cNvPr id="10" name="Image 9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AB7F73C8-11C5-884C-ADB1-5AF18DD84C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5200997">
            <a:off x="4735504" y="3556525"/>
            <a:ext cx="1778000" cy="1143000"/>
          </a:xfrm>
          <a:prstGeom prst="rect">
            <a:avLst/>
          </a:prstGeom>
        </p:spPr>
      </p:pic>
      <p:pic>
        <p:nvPicPr>
          <p:cNvPr id="12" name="Image 11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E70A89A5-5C0B-B040-9F78-9811C82153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6484568">
            <a:off x="8086361" y="2654208"/>
            <a:ext cx="1778000" cy="1143000"/>
          </a:xfrm>
          <a:prstGeom prst="rect">
            <a:avLst/>
          </a:prstGeom>
        </p:spPr>
      </p:pic>
      <p:pic>
        <p:nvPicPr>
          <p:cNvPr id="14" name="Image 13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ED19BCA0-DC80-0748-B218-7F7C94B6F4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707359">
            <a:off x="7453465" y="802028"/>
            <a:ext cx="1778000" cy="1143000"/>
          </a:xfrm>
          <a:prstGeom prst="rect">
            <a:avLst/>
          </a:prstGeom>
        </p:spPr>
      </p:pic>
      <p:pic>
        <p:nvPicPr>
          <p:cNvPr id="15" name="Image 14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F377AA91-8E9F-AF4B-A205-5E49005BA7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707359">
            <a:off x="2960535" y="1608191"/>
            <a:ext cx="1778000" cy="1143000"/>
          </a:xfrm>
          <a:prstGeom prst="rect">
            <a:avLst/>
          </a:prstGeom>
        </p:spPr>
      </p:pic>
      <p:pic>
        <p:nvPicPr>
          <p:cNvPr id="16" name="Image 15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C6ABE0DA-9F09-A64E-96FB-DD0B0CCBFD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5200997">
            <a:off x="1185562" y="2252449"/>
            <a:ext cx="1778000" cy="1143000"/>
          </a:xfrm>
          <a:prstGeom prst="rect">
            <a:avLst/>
          </a:prstGeom>
        </p:spPr>
      </p:pic>
      <p:pic>
        <p:nvPicPr>
          <p:cNvPr id="17" name="Image 16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348D38F8-2777-D145-B564-1143C5083A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9512380">
            <a:off x="1678795" y="3179088"/>
            <a:ext cx="3547902" cy="2280794"/>
          </a:xfrm>
          <a:prstGeom prst="rect">
            <a:avLst/>
          </a:prstGeom>
        </p:spPr>
      </p:pic>
      <p:pic>
        <p:nvPicPr>
          <p:cNvPr id="18" name="Image 17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B970FA3A-16F3-464F-A62C-4C6CEA1AB0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707359">
            <a:off x="7805421" y="3957347"/>
            <a:ext cx="1778000" cy="1143000"/>
          </a:xfrm>
          <a:prstGeom prst="rect">
            <a:avLst/>
          </a:prstGeom>
        </p:spPr>
      </p:pic>
      <p:pic>
        <p:nvPicPr>
          <p:cNvPr id="19" name="Image 18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4C48A4AF-286E-5342-AD79-593C8C1CF3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6484568">
            <a:off x="2475686" y="675333"/>
            <a:ext cx="1778000" cy="1143000"/>
          </a:xfrm>
          <a:prstGeom prst="rect">
            <a:avLst/>
          </a:prstGeom>
        </p:spPr>
      </p:pic>
      <p:pic>
        <p:nvPicPr>
          <p:cNvPr id="20" name="Image 19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37A31B67-6AE0-8847-BD5D-BCB36C47A5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5649925" y="1199090"/>
            <a:ext cx="2106719" cy="1143000"/>
          </a:xfrm>
          <a:prstGeom prst="rect">
            <a:avLst/>
          </a:prstGeom>
        </p:spPr>
      </p:pic>
      <p:pic>
        <p:nvPicPr>
          <p:cNvPr id="21" name="Image 20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2EE9F86C-957E-6E49-9378-32122FA664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707359">
            <a:off x="9092292" y="3075223"/>
            <a:ext cx="1778000" cy="1143000"/>
          </a:xfrm>
          <a:prstGeom prst="rect">
            <a:avLst/>
          </a:prstGeom>
        </p:spPr>
      </p:pic>
      <p:pic>
        <p:nvPicPr>
          <p:cNvPr id="22" name="Image 21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D8F12EB2-BA2A-214C-8DC9-9498A8870A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707359">
            <a:off x="5438827" y="3971916"/>
            <a:ext cx="1778000" cy="1143000"/>
          </a:xfrm>
          <a:prstGeom prst="rect">
            <a:avLst/>
          </a:prstGeom>
        </p:spPr>
      </p:pic>
      <p:pic>
        <p:nvPicPr>
          <p:cNvPr id="23" name="Image 22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DD725A28-6343-DA49-9FAE-510ABBF6AB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1128010">
            <a:off x="2021082" y="2749197"/>
            <a:ext cx="1321961" cy="994148"/>
          </a:xfrm>
          <a:prstGeom prst="rect">
            <a:avLst/>
          </a:prstGeom>
        </p:spPr>
      </p:pic>
      <p:pic>
        <p:nvPicPr>
          <p:cNvPr id="24" name="Image 23" descr="Une image contenant noir, capture d’écran, obscurité, noir et blanc&#10;&#10;Description générée automatiquement">
            <a:extLst>
              <a:ext uri="{FF2B5EF4-FFF2-40B4-BE49-F238E27FC236}">
                <a16:creationId xmlns:a16="http://schemas.microsoft.com/office/drawing/2014/main" id="{24F5FC67-D2BA-8841-94A4-FC643E6218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 flipH="1">
            <a:off x="5997045" y="4076433"/>
            <a:ext cx="1348047" cy="297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69023</TotalTime>
  <Words>58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2026-04-22T06:00:03Z</dcterms:modified>
</cp:coreProperties>
</file>