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16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93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1E5B014-B30D-8446-ACE9-4B621F79D1B6}"/>
              </a:ext>
            </a:extLst>
          </p:cNvPr>
          <p:cNvSpPr txBox="1"/>
          <p:nvPr/>
        </p:nvSpPr>
        <p:spPr>
          <a:xfrm>
            <a:off x="1363579" y="2840214"/>
            <a:ext cx="904774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3200" b="1" dirty="0">
                <a:latin typeface="Chalkboard" panose="03050602040202020205" pitchFamily="66" charset="77"/>
              </a:rPr>
              <a:t>2. </a:t>
            </a:r>
            <a:r>
              <a:rPr lang="fr-FR" sz="3200" b="1" dirty="0">
                <a:solidFill>
                  <a:srgbClr val="0432FF"/>
                </a:solidFill>
                <a:latin typeface="Chalkboard" panose="03050602040202020205" pitchFamily="66" charset="77"/>
              </a:rPr>
              <a:t>La grande force de la plasticité cérébrale.</a:t>
            </a:r>
          </a:p>
        </p:txBody>
      </p:sp>
    </p:spTree>
    <p:extLst>
      <p:ext uri="{BB962C8B-B14F-4D97-AF65-F5344CB8AC3E}">
        <p14:creationId xmlns:p14="http://schemas.microsoft.com/office/powerpoint/2010/main" val="277515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69023</TotalTime>
  <Words>16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Chalkboard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2026-04-22T05:46:25Z</dcterms:modified>
</cp:coreProperties>
</file>