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87" r:id="rId2"/>
  </p:sldIdLst>
  <p:sldSz cx="12192000" cy="6858000"/>
  <p:notesSz cx="6858000" cy="9144000"/>
  <p:custShowLst>
    <p:custShow name="Diaporama personnalisé 1" id="0">
      <p:sldLst/>
    </p:custShow>
    <p:custShow name="Copie de Diaporama personnalisé 1" id="1">
      <p:sldLst/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1618 0 24575,'-8'4'0,"-3"3"0,2-1 0,0 0 0,-3 1 0,1 1 0,-1-1 0,0 0 0,1 1 0,0-1 0,2-1 0,0-1 0,-6 5 0,2-1 0,0 0 0,0 0 0,0 0 0,3-1 0,1-1 0,0-1 0,2 0 0,0-1 0,-1 0 0,-1 0 0,-1 0 0,-1 1 0,1 0 0,0 0 0,1 0 0,0-1 0,-1 1 0,0 0 0,-1 1 0,0 0 0,-1 0 0,0 1 0,-1 0 0,-1 1 0,0-1 0,0-1 0,-1 0 0,2-1 0,2-1 0,1-3 0,2 0 0,-1-2 0,-1 2 0,-2 0 0,-2 1 0,0 0 0,1 0 0,0 0 0,2-1 0,1 0 0,0-2 0,0 0 0,-1 0 0,-2 0 0,-2 0 0,-1 1 0,-1 0 0,0 2 0,3 0 0,3-1 0,2 0 0,1 0 0,0-1 0,-1 1 0,-4 0 0,-3 0 0,-4 2 0,10-3 0,-1 1 0,-9 1 0,2 0 0,2-2 0,3 1 0,0-1 0,0 0 0,1 0 0,1-1 0,2 0 0,-2 0 0,2 0 0,-1 0 0,0 0 0,2 0 0,0 0 0,2 0 0,1 0 0,0-1 0,0 1 0,-1-1 0,0 0 0,-2 0 0,0 0 0,-3 0 0,-2 1 0,-3 0 0,-2 0 0,-3 0 0,1 0 0,1 0 0,3 1 0,0 0 0,2 0 0,1 1 0,1 0 0,2-1 0,0 0 0,0 0 0,0 0 0,0 1 0,-1 0 0,1-1 0,0 0 0,1-1 0,1 0 0,1 0 0,0 0 0,0 0 0,0 1 0,-1 1 0,-2-1 0,0 1 0,-1 0 0,1 0 0,1 0 0,2 0 0,0-1 0,1 0 0,1 0 0,-2 0 0,1 0 0,-1 0 0,0 0 0,1 1 0,0-1 0,1 0 0,1 1 0,0-1 0,2 0 0,-1 0 0,0 0 0,0 0 0,-1 1 0,0 0 0,-1-1 0,1 1 0,0 0 0,2-1 0,0 1 0,0-1 0,0 0 0,0 0 0,-1 1 0,-1-1 0,0 2 0,-1-1 0,0 1 0,0-1 0,1 0 0,-1 0 0,2 1 0,0-2 0,0 2 0,-1-1 0,0 1 0,-1 0 0,2-1 0,1-1 0,0-1 0,1 0 0,1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1763 1496 24575,'-8'0'0,"-5"0"0,-8 0 0,-5 0 0,11 0 0,-2 0 0,-2 0 0,-1 0 0,-2 0 0,-1 0 0,-2 0 0,-1-1 0,-1 0 0,0-1 0,1 0 0,-1 1 0,0-1 0,-1 0 0,2 0 0,-1 1 0,0 0 0,-1-1 0,0 0 0,0-1 0,1-1 0,-1-1 0,1-1 0,1-1 0,-1 1 0,1-1 0,1 1 0,0 1 0,2 1 0,0 2 0,1 0 0,0 1 0,2 0 0,0 0 0,2 0 0,-1-1 0,1 0 0,0-2 0,0-1 0,-1-1 0,-1-1 0,0-1 0,-1-3 0,-1-2 0,-1-2 0,-1 0 0,-1-2 0,0 0 0,-1-2 0,0 0 0,2 1 0,-1 1 0,2-1 0,0 1 0,2 1 0,0 1 0,3 0 0,0 2 0,1 0 0,1-1 0,1 2 0,-1-1 0,2 2 0,1-2 0,-13-12 0,3 0 0,3 0 0,1 0 0,2 0 0,2-1 0,1 0 0,1-1 0,1-2 0,-2-4 0,0-2 0,1 0 0,1 3 0,5 1 0,1 3 0,3 0 0,2-2 0,0-2 0,0-4 0,-1-3 0,-1 0 0,-2 2 0,1 4 0,1 5 0,0 6 0,2 7 0,0 2 0,0 1 0,1 1 0,0 0 0,0-2 0,0 0 0,0 0 0,0 1 0,0 3 0,0 3 0,1 2 0,0 2 0,0 0 0,0-1 0,-1 0 0,0-3 0,1 1 0,0-1 0,1 0 0,-1 0 0,1 0 0,0 1 0,2 0 0,0-1 0,0 0 0,1 0 0,0-2 0,-1 2 0,2-1 0,-1-1 0,0 1 0,1 1 0,-1-1 0,0 3 0,-1 0 0,-1 0 0,0 0 0,0 1 0,0-1 0,0 0 0,0-1 0,-1 1 0,1 0 0,-2 2 0,1 0 0,0 1 0,1 1 0,-1 0 0,-1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2189 0 24575,'-11'6'0,"-5"3"0,5-2 0,-2 2 0,-2 0 0,-1 2 0,0-1 0,0 0 0,1 0 0,0-1 0,2-1 0,1 0 0,-7 5 0,0-1 0,2 1 0,0-1 0,0 0 0,2-1 0,3-2 0,1-1 0,1 0 0,0-1 0,0 0 0,-3-1 0,0 1 0,-2 1 0,2 0 0,-1 0 0,2 0 0,-1 0 0,1 0 0,-2 0 0,-1 1 0,0 0 0,-1 1 0,-1 1 0,0 0 0,-2 0 0,0 0 0,0-1 0,-1 0 0,2-2 0,3-2 0,2-2 0,1-2 0,0-2 0,-1 2 0,-4 1 0,-1 1 0,-1 0 0,1 0 0,1 0 0,2-1 0,1 0 0,1-3 0,-1 0 0,-1 0 0,-2 0 0,-3 0 0,-2 1 0,-1 1 0,1 1 0,2 2 0,5-2 0,3 0 0,1-1 0,1-1 0,-3 2 0,-5-1 0,-4 2 0,-4 0 0,12-1 0,0-1 0,-13 2 0,2-1 0,4 0 0,3-1 0,0 0 0,1-1 0,1 0 0,1-1 0,2 0 0,-1 0 0,1 0 0,-1 0 0,2 0 0,0 0 0,2 0 0,2 0 0,0 0 0,2-1 0,-1 1 0,-1-2 0,-1 1 0,-1 0 0,-1-1 0,-3 1 0,-4 1 0,-3 0 0,-5 0 0,-1 0 0,0 0 0,1 0 0,4 1 0,1 0 0,2 1 0,1 1 0,2-1 0,3 0 0,-1-1 0,1 0 0,-1 1 0,0 1 0,-1-1 0,2 0 0,-1-1 0,2-1 0,1 0 0,1 0 0,1 0 0,0 1 0,-1 0 0,-1 0 0,-2 2 0,0-1 0,-2 1 0,1 0 0,2-1 0,2 1 0,1-2 0,1 1 0,1-1 0,-2 0 0,0 1 0,0-1 0,0 1 0,1 0 0,0-1 0,1 1 0,1 0 0,1 0 0,1 0 0,1-1 0,-1 0 0,0 1 0,-1 0 0,-1 0 0,0 0 0,0 1 0,1-1 0,1 0 0,2 0 0,0 0 0,-1-1 0,0 1 0,-2 0 0,0 0 0,0 1 0,-2 0 0,1 1 0,-1 0 0,1-2 0,0 1 0,1 0 0,1 0 0,0 0 0,-1 0 0,-1 1 0,0-1 0,2 0 0,1-1 0,1-2 0,1 0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24575,'0'24'0,"0"14"0,5 35 0,15 26 0,11 17 0,8 4 0,5-16 0,-10-14 0,-9-13 0,-5-8 0,-6-6 0,-1-2 0,3-5 0,0 0 0,4-5 0,2-9 0,-1-5 0,1-3 0,3-2 0,4 7 0,0 3 0,3 9 0,-1 4 0,3 6 0,4 6 0,-8 2 0,1 1 0,-13-6 0,-6-9 0,-6-8 0,-6 1 0,0 0 0,0 0 0,0-4 0,0-2 0,0-3 0,0-1 0,0-3 0,0-2 0,0-3 0,0-3 0,0-3 0,0-3 0,0 0 0,-2 0 0,-3-1 0,-4 0 0,-2-1 0,0 0 0,0 3 0,0 2 0,2-2 0,0-2 0,0-4 0,0-2 0,-3-1 0,-3 1 0,-4 3 0,-5 1 0,-1 6 0,-2 0 0,0-1 0,2 1 0,3-5 0,4-2 0,2-2 0,3 4 0,3 3 0,-1 7 0,4 3 0,-2 1 0,0 1 0,3-2 0,-1-2 0,2-2 0,-1-2 0,1-6 0,5-2 0,0-6 0,0-5 0,0-5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0 24575,'0'18'0,"0"-1"0,0 4 0,0 9 0,0 4 0,0 10 0,0-2 0,0 3 0,0-1 0,0-3 0,0-3 0,0-4 0,4-1 0,10 0 0,4 1 0,9 2 0,0-1 0,0 3 0,1 0 0,1 1 0,1 1 0,4 0 0,2-2 0,7-2 0,5 0 0,-1-5 0,-2-4 0,-4-4 0,-4-4 0,-3-3 0,0 1 0,9 2 0,16 4 0,6 0 0,6 0 0,-6-2 0,-8-3 0,-5 0 0,0 0 0,3 0 0,6 2 0,0 0 0,3-1 0,4 1 0,-3 0 0,3-2 0,-2 1 0,-5-4 0,-4-2 0,-9 0 0,-14 0 0,-9-5 0,-12 1 0,-6-3 0,4-3 0,-6 1 0,8 4 0,8 3 0,-1 3 0,5 1 0,-9-2 0,0-2 0,-2-1 0,-8 2 0,3-2 0,-4 0 0,2-1 0,-3 2 0,1 2 0,-1-2 0,3-4 0,0-3 0,-3-1 0,-4 4 0,0 1 0,5-1 0,2-2 0,-3 0 0,3 0 0,-7 2 0,5-2 0,8-3 0,5-1 0,-2-1 0,-4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1 24575,'0'32'0,"0"8"0,0 10 0,0 7 0,0-6 0,4-1 0,6-5 0,5-5 0,4-2 0,-1-3 0,-1-1 0,1-1 0,-4 3 0,1-3 0,-5 2 0,-1-4 0,0-1 0,-5-7 0,1-4 0,-5-4 0,0-4 0,0 0 0,0-1 0,0 0 0,0 2 0,0 4 0,-3 4 0,-6 5 0,-7 5 0,-6-7 0,4-2 0,4-10 0,6-6 0,4 1 0,0-2 0,-1 3 0,1 4 0,-4 2 0,0 4 0,2 4 0,-2-2 0,4-3 0,0-3 0,1 0 0,0 3 0,-2 6 0,1 6 0,-5 0 0,3 0 0,2-5 0,1-4 0,3-1 0,0-2 0,0 0 0,0 0 0,0 3 0,0 0 0,0 3 0,0-1 0,0-3 0,0-4 0,0-2 0,0 0 0,0 5 0,0 4 0,0 1 0,0-3 0,0-10 0,0-4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1-19T06:44:38.0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1 24575,'0'32'0,"0"8"0,0 10 0,0 7 0,0-6 0,4-1 0,6-5 0,5-5 0,4-2 0,-1-3 0,-1-1 0,1-1 0,-4 3 0,1-3 0,-5 2 0,-1-4 0,0-1 0,-5-7 0,1-4 0,-5-4 0,0-4 0,0 0 0,0-1 0,0 0 0,0 2 0,0 4 0,-3 4 0,-6 5 0,-7 5 0,-6-7 0,4-2 0,4-10 0,6-6 0,4 1 0,0-2 0,-1 3 0,1 4 0,-4 2 0,0 4 0,2 4 0,-2-2 0,4-3 0,0-3 0,1 0 0,0 3 0,-2 6 0,1 6 0,-5 0 0,3 0 0,2-5 0,1-4 0,3-1 0,0-2 0,0 0 0,0 0 0,0 3 0,0 0 0,0 3 0,0-1 0,0-3 0,0-4 0,0-2 0,0 0 0,0 5 0,0 4 0,0 1 0,0-3 0,0-10 0,0-4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Exemple de la pomme. On pourrait rajouter guillaume tell, Newton, etc.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22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customXml" Target="../ink/ink3.xml"/><Relationship Id="rId18" Type="http://schemas.openxmlformats.org/officeDocument/2006/relationships/image" Target="../media/image64.png"/><Relationship Id="rId3" Type="http://schemas.openxmlformats.org/officeDocument/2006/relationships/hyperlink" Target="http://www.neurosup.fr/" TargetMode="External"/><Relationship Id="rId21" Type="http://schemas.openxmlformats.org/officeDocument/2006/relationships/customXml" Target="../ink/ink7.xml"/><Relationship Id="rId7" Type="http://schemas.openxmlformats.org/officeDocument/2006/relationships/image" Target="../media/image4.tiff"/><Relationship Id="rId12" Type="http://schemas.openxmlformats.org/officeDocument/2006/relationships/image" Target="../media/image61.png"/><Relationship Id="rId17" Type="http://schemas.openxmlformats.org/officeDocument/2006/relationships/customXml" Target="../ink/ink5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3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2.xml"/><Relationship Id="rId24" Type="http://schemas.openxmlformats.org/officeDocument/2006/relationships/image" Target="../media/image8.png"/><Relationship Id="rId5" Type="http://schemas.openxmlformats.org/officeDocument/2006/relationships/image" Target="../media/image2.tiff"/><Relationship Id="rId15" Type="http://schemas.openxmlformats.org/officeDocument/2006/relationships/customXml" Target="../ink/ink4.xml"/><Relationship Id="rId23" Type="http://schemas.openxmlformats.org/officeDocument/2006/relationships/image" Target="../media/image7.jpg"/><Relationship Id="rId10" Type="http://schemas.openxmlformats.org/officeDocument/2006/relationships/image" Target="../media/image60.png"/><Relationship Id="rId19" Type="http://schemas.openxmlformats.org/officeDocument/2006/relationships/customXml" Target="../ink/ink6.xml"/><Relationship Id="rId4" Type="http://schemas.openxmlformats.org/officeDocument/2006/relationships/image" Target="../media/image1.jpeg"/><Relationship Id="rId9" Type="http://schemas.openxmlformats.org/officeDocument/2006/relationships/customXml" Target="../ink/ink1.xml"/><Relationship Id="rId14" Type="http://schemas.openxmlformats.org/officeDocument/2006/relationships/image" Target="../media/image62.png"/><Relationship Id="rId2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5" name="Image 4" descr="cerveau sourire dessin.jpg">
            <a:extLst>
              <a:ext uri="{FF2B5EF4-FFF2-40B4-BE49-F238E27FC236}">
                <a16:creationId xmlns:a16="http://schemas.microsoft.com/office/drawing/2014/main" id="{FF8AB01B-0E47-1440-99C7-80FD6E517A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972" y="1453687"/>
            <a:ext cx="4503270" cy="4698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489A6CF-D4CF-BA47-86FD-06AC0E394B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937" y="630778"/>
            <a:ext cx="999831" cy="1205678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CF7F5253-1777-5B40-BA66-D12313935D76}"/>
              </a:ext>
            </a:extLst>
          </p:cNvPr>
          <p:cNvSpPr/>
          <p:nvPr/>
        </p:nvSpPr>
        <p:spPr>
          <a:xfrm>
            <a:off x="3342661" y="2020758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58376F7-7AF9-DA4B-AE35-177C310AF62F}"/>
              </a:ext>
            </a:extLst>
          </p:cNvPr>
          <p:cNvSpPr/>
          <p:nvPr/>
        </p:nvSpPr>
        <p:spPr>
          <a:xfrm>
            <a:off x="3760930" y="2225485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60D906E-813A-8C4F-AA38-A22A69F4E7D1}"/>
              </a:ext>
            </a:extLst>
          </p:cNvPr>
          <p:cNvSpPr/>
          <p:nvPr/>
        </p:nvSpPr>
        <p:spPr>
          <a:xfrm>
            <a:off x="4179199" y="2430212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5FC882B-0A60-2049-B3FE-B5AD0EFE5C1D}"/>
              </a:ext>
            </a:extLst>
          </p:cNvPr>
          <p:cNvSpPr/>
          <p:nvPr/>
        </p:nvSpPr>
        <p:spPr>
          <a:xfrm>
            <a:off x="4179199" y="2550175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7D1ED7C2-1AA9-2D4A-B715-A9860669DD0D}"/>
              </a:ext>
            </a:extLst>
          </p:cNvPr>
          <p:cNvSpPr/>
          <p:nvPr/>
        </p:nvSpPr>
        <p:spPr>
          <a:xfrm>
            <a:off x="4588774" y="2682874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0FE090C4-F996-944F-B829-57BE5D61558C}"/>
              </a:ext>
            </a:extLst>
          </p:cNvPr>
          <p:cNvSpPr/>
          <p:nvPr/>
        </p:nvSpPr>
        <p:spPr>
          <a:xfrm>
            <a:off x="4114737" y="1836455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CF0B1097-85CE-5F4E-91C8-A71739C63D12}"/>
              </a:ext>
            </a:extLst>
          </p:cNvPr>
          <p:cNvSpPr/>
          <p:nvPr/>
        </p:nvSpPr>
        <p:spPr>
          <a:xfrm>
            <a:off x="3781589" y="1865711"/>
            <a:ext cx="961357" cy="72818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E9B868F7-BBDF-7044-A14D-619AF3A45F0A}"/>
              </a:ext>
            </a:extLst>
          </p:cNvPr>
          <p:cNvSpPr/>
          <p:nvPr/>
        </p:nvSpPr>
        <p:spPr>
          <a:xfrm>
            <a:off x="4576808" y="2280186"/>
            <a:ext cx="670331" cy="55271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 descr="Une image contenant art&#10;&#10;Description générée automatiquement avec une confiance faible">
            <a:extLst>
              <a:ext uri="{FF2B5EF4-FFF2-40B4-BE49-F238E27FC236}">
                <a16:creationId xmlns:a16="http://schemas.microsoft.com/office/drawing/2014/main" id="{1987C1AA-327D-9446-A004-F5E03AE2DB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6447" y="1719991"/>
            <a:ext cx="615066" cy="615066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034616D-16DD-474A-A823-AACB1FE60E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5030" y="2200731"/>
            <a:ext cx="375035" cy="395679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6054D328-8E9C-054D-A578-A3D48BF56081}"/>
              </a:ext>
            </a:extLst>
          </p:cNvPr>
          <p:cNvSpPr txBox="1"/>
          <p:nvPr/>
        </p:nvSpPr>
        <p:spPr>
          <a:xfrm>
            <a:off x="4418632" y="2292260"/>
            <a:ext cx="95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B916FF"/>
                </a:solidFill>
              </a:rPr>
              <a:t>Pomme 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3CEACDCC-DEF8-C84E-A3B7-47D5EE68DB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84179" y="2710204"/>
            <a:ext cx="392431" cy="45742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2" name="Encre 21">
                <a:extLst>
                  <a:ext uri="{FF2B5EF4-FFF2-40B4-BE49-F238E27FC236}">
                    <a16:creationId xmlns:a16="http://schemas.microsoft.com/office/drawing/2014/main" id="{A8EAC58B-009F-F343-81A7-3398C774024F}"/>
                  </a:ext>
                </a:extLst>
              </p14:cNvPr>
              <p14:cNvContentPartPr/>
              <p14:nvPr/>
            </p14:nvContentPartPr>
            <p14:xfrm rot="20119259">
              <a:off x="3684228" y="2179782"/>
              <a:ext cx="582732" cy="161435"/>
            </p14:xfrm>
          </p:contentPart>
        </mc:Choice>
        <mc:Fallback xmlns="">
          <p:pic>
            <p:nvPicPr>
              <p:cNvPr id="22" name="Encre 21">
                <a:extLst>
                  <a:ext uri="{FF2B5EF4-FFF2-40B4-BE49-F238E27FC236}">
                    <a16:creationId xmlns:a16="http://schemas.microsoft.com/office/drawing/2014/main" id="{A8EAC58B-009F-F343-81A7-3398C774024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 rot="20119259">
                <a:off x="3675230" y="2170793"/>
                <a:ext cx="600369" cy="1790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3" name="Encre 22">
                <a:extLst>
                  <a:ext uri="{FF2B5EF4-FFF2-40B4-BE49-F238E27FC236}">
                    <a16:creationId xmlns:a16="http://schemas.microsoft.com/office/drawing/2014/main" id="{ADAF8001-88E9-894A-8646-1A8BBB36AACF}"/>
                  </a:ext>
                </a:extLst>
              </p14:cNvPr>
              <p14:cNvContentPartPr/>
              <p14:nvPr/>
            </p14:nvContentPartPr>
            <p14:xfrm rot="12618902" flipH="1">
              <a:off x="4234948" y="2218261"/>
              <a:ext cx="634412" cy="538431"/>
            </p14:xfrm>
          </p:contentPart>
        </mc:Choice>
        <mc:Fallback xmlns="">
          <p:pic>
            <p:nvPicPr>
              <p:cNvPr id="23" name="Encre 22">
                <a:extLst>
                  <a:ext uri="{FF2B5EF4-FFF2-40B4-BE49-F238E27FC236}">
                    <a16:creationId xmlns:a16="http://schemas.microsoft.com/office/drawing/2014/main" id="{ADAF8001-88E9-894A-8646-1A8BBB36AACF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 rot="12618902" flipH="1">
                <a:off x="4225952" y="2209263"/>
                <a:ext cx="652045" cy="55606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4" name="Encre 23">
                <a:extLst>
                  <a:ext uri="{FF2B5EF4-FFF2-40B4-BE49-F238E27FC236}">
                    <a16:creationId xmlns:a16="http://schemas.microsoft.com/office/drawing/2014/main" id="{3DB77AE8-18C9-754D-A7DE-AF1CE67FBF0E}"/>
                  </a:ext>
                </a:extLst>
              </p14:cNvPr>
              <p14:cNvContentPartPr/>
              <p14:nvPr/>
            </p14:nvContentPartPr>
            <p14:xfrm rot="11897267">
              <a:off x="3777628" y="2353711"/>
              <a:ext cx="788192" cy="218354"/>
            </p14:xfrm>
          </p:contentPart>
        </mc:Choice>
        <mc:Fallback xmlns="">
          <p:pic>
            <p:nvPicPr>
              <p:cNvPr id="24" name="Encre 23">
                <a:extLst>
                  <a:ext uri="{FF2B5EF4-FFF2-40B4-BE49-F238E27FC236}">
                    <a16:creationId xmlns:a16="http://schemas.microsoft.com/office/drawing/2014/main" id="{3DB77AE8-18C9-754D-A7DE-AF1CE67FBF0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rot="11897267">
                <a:off x="3768630" y="2344718"/>
                <a:ext cx="805827" cy="2359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5" name="Encre 24">
                <a:extLst>
                  <a:ext uri="{FF2B5EF4-FFF2-40B4-BE49-F238E27FC236}">
                    <a16:creationId xmlns:a16="http://schemas.microsoft.com/office/drawing/2014/main" id="{07E49425-CA8A-CC40-94A8-217B31E3677E}"/>
                  </a:ext>
                </a:extLst>
              </p14:cNvPr>
              <p14:cNvContentPartPr/>
              <p14:nvPr/>
            </p14:nvContentPartPr>
            <p14:xfrm rot="9832762" flipH="1">
              <a:off x="4381865" y="1961302"/>
              <a:ext cx="243647" cy="1127108"/>
            </p14:xfrm>
          </p:contentPart>
        </mc:Choice>
        <mc:Fallback xmlns="">
          <p:pic>
            <p:nvPicPr>
              <p:cNvPr id="25" name="Encre 24">
                <a:extLst>
                  <a:ext uri="{FF2B5EF4-FFF2-40B4-BE49-F238E27FC236}">
                    <a16:creationId xmlns:a16="http://schemas.microsoft.com/office/drawing/2014/main" id="{07E49425-CA8A-CC40-94A8-217B31E3677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 rot="9832762" flipH="1">
                <a:off x="4372881" y="1952300"/>
                <a:ext cx="261256" cy="11447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6" name="Encre 25">
                <a:extLst>
                  <a:ext uri="{FF2B5EF4-FFF2-40B4-BE49-F238E27FC236}">
                    <a16:creationId xmlns:a16="http://schemas.microsoft.com/office/drawing/2014/main" id="{0662B74E-C1FA-8A49-8AD9-4DDFC37A6118}"/>
                  </a:ext>
                </a:extLst>
              </p14:cNvPr>
              <p14:cNvContentPartPr/>
              <p14:nvPr/>
            </p14:nvContentPartPr>
            <p14:xfrm flipV="1">
              <a:off x="3754488" y="2429294"/>
              <a:ext cx="759006" cy="591298"/>
            </p14:xfrm>
          </p:contentPart>
        </mc:Choice>
        <mc:Fallback xmlns="">
          <p:pic>
            <p:nvPicPr>
              <p:cNvPr id="26" name="Encre 25">
                <a:extLst>
                  <a:ext uri="{FF2B5EF4-FFF2-40B4-BE49-F238E27FC236}">
                    <a16:creationId xmlns:a16="http://schemas.microsoft.com/office/drawing/2014/main" id="{0662B74E-C1FA-8A49-8AD9-4DDFC37A6118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 flipV="1">
                <a:off x="3745482" y="2420297"/>
                <a:ext cx="776657" cy="6089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7" name="Encre 26">
                <a:extLst>
                  <a:ext uri="{FF2B5EF4-FFF2-40B4-BE49-F238E27FC236}">
                    <a16:creationId xmlns:a16="http://schemas.microsoft.com/office/drawing/2014/main" id="{B6F2EBF6-2B03-0849-95D3-CDDE45F72BF9}"/>
                  </a:ext>
                </a:extLst>
              </p14:cNvPr>
              <p14:cNvContentPartPr/>
              <p14:nvPr/>
            </p14:nvContentPartPr>
            <p14:xfrm rot="18960589">
              <a:off x="4385278" y="1988607"/>
              <a:ext cx="65925" cy="552715"/>
            </p14:xfrm>
          </p:contentPart>
        </mc:Choice>
        <mc:Fallback xmlns="">
          <p:pic>
            <p:nvPicPr>
              <p:cNvPr id="27" name="Encre 26">
                <a:extLst>
                  <a:ext uri="{FF2B5EF4-FFF2-40B4-BE49-F238E27FC236}">
                    <a16:creationId xmlns:a16="http://schemas.microsoft.com/office/drawing/2014/main" id="{B6F2EBF6-2B03-0849-95D3-CDDE45F72BF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 rot="18960589">
                <a:off x="4376272" y="1979593"/>
                <a:ext cx="83577" cy="5703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8" name="Encre 27">
                <a:extLst>
                  <a:ext uri="{FF2B5EF4-FFF2-40B4-BE49-F238E27FC236}">
                    <a16:creationId xmlns:a16="http://schemas.microsoft.com/office/drawing/2014/main" id="{25296C46-57CB-364F-AD5B-99B2CD703C42}"/>
                  </a:ext>
                </a:extLst>
              </p14:cNvPr>
              <p14:cNvContentPartPr/>
              <p14:nvPr/>
            </p14:nvContentPartPr>
            <p14:xfrm rot="12191549">
              <a:off x="4818410" y="2463545"/>
              <a:ext cx="65925" cy="552715"/>
            </p14:xfrm>
          </p:contentPart>
        </mc:Choice>
        <mc:Fallback xmlns="">
          <p:pic>
            <p:nvPicPr>
              <p:cNvPr id="28" name="Encre 27">
                <a:extLst>
                  <a:ext uri="{FF2B5EF4-FFF2-40B4-BE49-F238E27FC236}">
                    <a16:creationId xmlns:a16="http://schemas.microsoft.com/office/drawing/2014/main" id="{25296C46-57CB-364F-AD5B-99B2CD703C42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 rot="12191549">
                <a:off x="4809404" y="2454531"/>
                <a:ext cx="83577" cy="570382"/>
              </a:xfrm>
              <a:prstGeom prst="rect">
                <a:avLst/>
              </a:prstGeom>
            </p:spPr>
          </p:pic>
        </mc:Fallback>
      </mc:AlternateContent>
      <p:pic>
        <p:nvPicPr>
          <p:cNvPr id="29" name="Image 28" descr="Une image contenant noir, monochrome, noir et blanc&#10;&#10;Description générée automatiquement">
            <a:extLst>
              <a:ext uri="{FF2B5EF4-FFF2-40B4-BE49-F238E27FC236}">
                <a16:creationId xmlns:a16="http://schemas.microsoft.com/office/drawing/2014/main" id="{2F2E4763-C845-3541-B004-8350DF15796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 rot="1458011">
            <a:off x="891311" y="1053898"/>
            <a:ext cx="2825873" cy="1108528"/>
          </a:xfrm>
          <a:prstGeom prst="rect">
            <a:avLst/>
          </a:prstGeom>
        </p:spPr>
      </p:pic>
      <p:pic>
        <p:nvPicPr>
          <p:cNvPr id="30" name="Image 29" descr="sapin guirlande.jpg">
            <a:extLst>
              <a:ext uri="{FF2B5EF4-FFF2-40B4-BE49-F238E27FC236}">
                <a16:creationId xmlns:a16="http://schemas.microsoft.com/office/drawing/2014/main" id="{79217CEB-BB06-5E48-B78D-47F330651DA7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5197" y="3067081"/>
            <a:ext cx="3010971" cy="2808925"/>
          </a:xfrm>
          <a:prstGeom prst="rect">
            <a:avLst/>
          </a:prstGeom>
        </p:spPr>
      </p:pic>
      <p:pic>
        <p:nvPicPr>
          <p:cNvPr id="33" name="Image 32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A737A019-E134-A54E-833C-92BFF6FC5291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 rot="11401621">
            <a:off x="6467918" y="2997715"/>
            <a:ext cx="2170190" cy="118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8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69023</TotalTime>
  <Words>22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2026-04-22T05:52:05Z</dcterms:modified>
</cp:coreProperties>
</file>