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8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Pendant cette pause chacun fait ce qu’il veut mais c’est l’occasion aussi de noter nos impressions de « stagiaires » (formateurs ou étudiants) sous les petites images collées sur la fresque géante et rappelant les différents moments que le public a vécu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5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499194-A353-2645-ADD0-C470852B6FD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416D60-D90A-C440-97A7-7EAB287A9A8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91D010-B4D6-4A40-927C-E943D3326C99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7A2CCDD7-8173-5341-8946-D53C8979C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701" y="1759408"/>
            <a:ext cx="3734463" cy="28786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3ABB28-3E0B-F64D-97E6-284D8E665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25691">
            <a:off x="5971250" y="1904742"/>
            <a:ext cx="457468" cy="457467"/>
          </a:xfrm>
          <a:prstGeom prst="rect">
            <a:avLst/>
          </a:prstGeom>
        </p:spPr>
      </p:pic>
      <p:pic>
        <p:nvPicPr>
          <p:cNvPr id="12" name="Image 11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949820D6-098F-B445-9836-AB371AE67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303" y="1365325"/>
            <a:ext cx="2230630" cy="3666778"/>
          </a:xfrm>
          <a:prstGeom prst="rect">
            <a:avLst/>
          </a:prstGeom>
        </p:spPr>
      </p:pic>
      <p:pic>
        <p:nvPicPr>
          <p:cNvPr id="14" name="Image 13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689164B7-E16D-3A41-95B7-DAE876945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152" y="1368626"/>
            <a:ext cx="2229781" cy="36667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287FAE5-91CD-D649-AA6C-7456C96C3907}"/>
              </a:ext>
            </a:extLst>
          </p:cNvPr>
          <p:cNvSpPr/>
          <p:nvPr/>
        </p:nvSpPr>
        <p:spPr>
          <a:xfrm>
            <a:off x="7592159" y="1568836"/>
            <a:ext cx="1777078" cy="325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F18C8D9-EBAA-0444-B00A-2A75A0BF8841}"/>
              </a:ext>
            </a:extLst>
          </p:cNvPr>
          <p:cNvSpPr txBox="1"/>
          <p:nvPr/>
        </p:nvSpPr>
        <p:spPr>
          <a:xfrm>
            <a:off x="6230940" y="1569667"/>
            <a:ext cx="887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strike="sngStrike" dirty="0">
                <a:solidFill>
                  <a:srgbClr val="FF0000"/>
                </a:solidFill>
              </a:rPr>
              <a:t>Blanc</a:t>
            </a:r>
          </a:p>
          <a:p>
            <a:pPr algn="just"/>
            <a:r>
              <a:rPr lang="fr-FR" sz="1200" strike="sngStrike" dirty="0">
                <a:solidFill>
                  <a:srgbClr val="FF0000"/>
                </a:solidFill>
              </a:rPr>
              <a:t>Ski</a:t>
            </a:r>
          </a:p>
          <a:p>
            <a:pPr algn="just"/>
            <a:r>
              <a:rPr lang="fr-FR" sz="1200" dirty="0">
                <a:solidFill>
                  <a:srgbClr val="058F19"/>
                </a:solidFill>
              </a:rPr>
              <a:t>Gilbert</a:t>
            </a:r>
            <a:endParaRPr lang="fr-FR" sz="1200" b="1" strike="sngStrike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7AF51DE-342B-8F4D-8DD4-507C87B81642}"/>
              </a:ext>
            </a:extLst>
          </p:cNvPr>
          <p:cNvSpPr txBox="1"/>
          <p:nvPr/>
        </p:nvSpPr>
        <p:spPr>
          <a:xfrm>
            <a:off x="524791" y="1508044"/>
            <a:ext cx="4440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B916FF"/>
                </a:solidFill>
              </a:rPr>
              <a:t>Pliez la feuille en deux </a:t>
            </a:r>
            <a:r>
              <a:rPr lang="fr-FR" sz="1400" dirty="0"/>
              <a:t>et décidez de la partie qui va être la vôtre le temps du jeu.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38300E-DB4A-9F48-8740-C878576EA1D7}"/>
              </a:ext>
            </a:extLst>
          </p:cNvPr>
          <p:cNvSpPr txBox="1"/>
          <p:nvPr/>
        </p:nvSpPr>
        <p:spPr>
          <a:xfrm>
            <a:off x="4764610" y="-14220"/>
            <a:ext cx="424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 lire/écouter la consigne 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55DD1D1-BC1E-0A47-8BB9-4981D0996174}"/>
              </a:ext>
            </a:extLst>
          </p:cNvPr>
          <p:cNvSpPr txBox="1"/>
          <p:nvPr/>
        </p:nvSpPr>
        <p:spPr>
          <a:xfrm>
            <a:off x="1761681" y="1074846"/>
            <a:ext cx="1945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1ere partie du jeu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FA00251-8FD3-174C-AD43-5EC7797A8E98}"/>
              </a:ext>
            </a:extLst>
          </p:cNvPr>
          <p:cNvSpPr txBox="1"/>
          <p:nvPr/>
        </p:nvSpPr>
        <p:spPr>
          <a:xfrm>
            <a:off x="7731847" y="1665410"/>
            <a:ext cx="370797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: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Ecrivez un autre mot qui vous fait penser à lui </a:t>
            </a:r>
            <a:r>
              <a:rPr lang="fr-FR" sz="1400" b="1" dirty="0"/>
              <a:t>pour des raisons personnelles ou fantaisistes</a:t>
            </a:r>
            <a:r>
              <a:rPr lang="fr-FR" sz="1400" dirty="0"/>
              <a:t>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i="1" dirty="0"/>
              <a:t>(association que parfois, seul vous, pouvez comprendre !)</a:t>
            </a:r>
          </a:p>
        </p:txBody>
      </p:sp>
      <p:pic>
        <p:nvPicPr>
          <p:cNvPr id="22" name="Image 21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904351B9-453A-E340-8C0E-791688A7A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856" y="1521093"/>
            <a:ext cx="4085953" cy="493139"/>
          </a:xfrm>
          <a:prstGeom prst="rect">
            <a:avLst/>
          </a:prstGeom>
        </p:spPr>
      </p:pic>
      <p:pic>
        <p:nvPicPr>
          <p:cNvPr id="23" name="Image 22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3A81A9E7-5E71-D147-9985-416EF7595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855" y="3778947"/>
            <a:ext cx="4085953" cy="114364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E768D1E-F88F-8543-A24B-FE5523BC0DB3}"/>
              </a:ext>
            </a:extLst>
          </p:cNvPr>
          <p:cNvSpPr txBox="1"/>
          <p:nvPr/>
        </p:nvSpPr>
        <p:spPr>
          <a:xfrm>
            <a:off x="7806401" y="3853763"/>
            <a:ext cx="35202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rgbClr val="B916FF"/>
                </a:solidFill>
              </a:rPr>
              <a:t>ATTENTION ! Danger pour l’efficacité du jeu :</a:t>
            </a:r>
          </a:p>
          <a:p>
            <a:pPr algn="just"/>
            <a:endParaRPr lang="fr-FR" sz="1400" b="1" dirty="0">
              <a:solidFill>
                <a:srgbClr val="B916FF"/>
              </a:solidFill>
            </a:endParaRPr>
          </a:p>
          <a:p>
            <a:pPr algn="just"/>
            <a:r>
              <a:rPr lang="fr-FR" sz="1400" dirty="0"/>
              <a:t>Vouloir se contenter d’un « synonyme » ou d’un mot « générique ».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82FB944-F36D-4242-8B87-2002CA32957D}"/>
              </a:ext>
            </a:extLst>
          </p:cNvPr>
          <p:cNvSpPr txBox="1"/>
          <p:nvPr/>
        </p:nvSpPr>
        <p:spPr>
          <a:xfrm>
            <a:off x="7764913" y="1601986"/>
            <a:ext cx="3734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A côté de chacun des mots qui y sont </a:t>
            </a:r>
            <a:r>
              <a:rPr lang="fr-FR" sz="1400" b="1" u="sng" dirty="0"/>
              <a:t>imprimés :</a:t>
            </a:r>
            <a:r>
              <a:rPr lang="fr-FR" sz="1400" b="1" dirty="0"/>
              <a:t> </a:t>
            </a:r>
            <a:endParaRPr lang="fr-FR" sz="1400" dirty="0"/>
          </a:p>
        </p:txBody>
      </p:sp>
      <p:pic>
        <p:nvPicPr>
          <p:cNvPr id="27" name="Image 26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EB73730E-08F2-414A-A930-6515D74EB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855" y="2047382"/>
            <a:ext cx="4085953" cy="1340589"/>
          </a:xfrm>
          <a:prstGeom prst="rect">
            <a:avLst/>
          </a:prstGeom>
        </p:spPr>
      </p:pic>
      <p:pic>
        <p:nvPicPr>
          <p:cNvPr id="28" name="Image 27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6D191740-5C66-374C-986E-F0566CA56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08" y="1486275"/>
            <a:ext cx="4776971" cy="5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0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68958</TotalTime>
  <Words>155</Words>
  <Application>Microsoft Macintosh PowerPoint</Application>
  <PresentationFormat>Grand écran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2026-04-24T06:52:55Z</dcterms:modified>
</cp:coreProperties>
</file>