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6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fr-FR" dirty="0"/>
              <a:t>Peut-on y faire qqch : oui et non ; non parce que cela sert souvent dans notre vie ; un peu si on se questionne sur l’anticipation, le feedback, nos croyances.</a:t>
            </a:r>
          </a:p>
          <a:p>
            <a:pPr marL="228600" indent="-228600" algn="just">
              <a:buAutoNum type="arabicPeriod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2583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C499194-A353-2645-ADD0-C470852B6FDD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1A3C253-B31B-DC41-9E7B-48F3E5E73D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8399" y="520497"/>
            <a:ext cx="5982826" cy="5857443"/>
          </a:xfrm>
          <a:custGeom>
            <a:avLst/>
            <a:gdLst/>
            <a:ahLst/>
            <a:cxnLst/>
            <a:rect l="l" t="t" r="r" b="b"/>
            <a:pathLst>
              <a:path w="5017317" h="5380277">
                <a:moveTo>
                  <a:pt x="0" y="0"/>
                </a:moveTo>
                <a:lnTo>
                  <a:pt x="5017317" y="0"/>
                </a:lnTo>
                <a:lnTo>
                  <a:pt x="5017317" y="5380277"/>
                </a:lnTo>
                <a:lnTo>
                  <a:pt x="0" y="5380277"/>
                </a:lnTo>
                <a:close/>
              </a:path>
            </a:pathLst>
          </a:cu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9CEF5DBC-AAF5-B447-9517-F042948EE500}"/>
              </a:ext>
            </a:extLst>
          </p:cNvPr>
          <p:cNvSpPr txBox="1"/>
          <p:nvPr/>
        </p:nvSpPr>
        <p:spPr>
          <a:xfrm>
            <a:off x="8511048" y="5981167"/>
            <a:ext cx="40341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09356">
              <a:buClr>
                <a:srgbClr val="FFFFFF"/>
              </a:buClr>
              <a:buSzPts val="1800"/>
              <a:defRPr/>
            </a:pPr>
            <a:r>
              <a:rPr lang="fr-BE" sz="1400" b="1" dirty="0">
                <a:solidFill>
                  <a:srgbClr val="ED7D31">
                    <a:lumMod val="75000"/>
                  </a:srgbClr>
                </a:solidFill>
                <a:latin typeface="Montserrat"/>
                <a:ea typeface="Montserrat"/>
                <a:cs typeface="Montserrat"/>
                <a:sym typeface="Montserrat"/>
              </a:rPr>
              <a:t>D’après Guillaume </a:t>
            </a:r>
            <a:r>
              <a:rPr lang="fr-BE" sz="1400" b="1" dirty="0" err="1">
                <a:solidFill>
                  <a:srgbClr val="ED7D31">
                    <a:lumMod val="75000"/>
                  </a:srgbClr>
                </a:solidFill>
                <a:latin typeface="Montserrat"/>
                <a:ea typeface="Montserrat"/>
                <a:cs typeface="Montserrat"/>
                <a:sym typeface="Montserrat"/>
              </a:rPr>
              <a:t>Decormeille</a:t>
            </a:r>
            <a:endParaRPr lang="fr-BE" sz="1400" b="1" dirty="0">
              <a:solidFill>
                <a:srgbClr val="ED7D31">
                  <a:lumMod val="75000"/>
                </a:srgbClr>
              </a:solidFill>
              <a:latin typeface="Calibri"/>
              <a:sym typeface="Arial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AC38A03-CC15-BC4D-8FFD-6918BCA046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9083" y="480059"/>
            <a:ext cx="2632584" cy="1474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2755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68958</TotalTime>
  <Words>43</Words>
  <Application>Microsoft Macintosh PowerPoint</Application>
  <PresentationFormat>Grand écran</PresentationFormat>
  <Paragraphs>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2026-04-24T06:43:30Z</dcterms:modified>
</cp:coreProperties>
</file>