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360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/>
    <p:restoredTop sz="92208"/>
  </p:normalViewPr>
  <p:slideViewPr>
    <p:cSldViewPr snapToGrid="0" snapToObjects="1">
      <p:cViewPr varScale="1">
        <p:scale>
          <a:sx n="97" d="100"/>
          <a:sy n="97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fr-FR" dirty="0"/>
              <a:t>Petit speech à dire avant de lancer la vidéo</a:t>
            </a:r>
          </a:p>
          <a:p>
            <a:pPr marL="228600" indent="-228600" algn="just">
              <a:buAutoNum type="arabicPeriod"/>
            </a:pPr>
            <a:endParaRPr lang="fr-FR" dirty="0"/>
          </a:p>
          <a:p>
            <a:pPr marL="228600" indent="-228600" algn="just">
              <a:buAutoNum type="arabicPeriod"/>
            </a:pPr>
            <a:r>
              <a:rPr lang="fr-FR" dirty="0"/>
              <a:t>Expérience au </a:t>
            </a:r>
            <a:r>
              <a:rPr lang="fr-FR" dirty="0" err="1"/>
              <a:t>québec</a:t>
            </a:r>
            <a:r>
              <a:rPr lang="fr-FR" dirty="0"/>
              <a:t> : Profs de physique mis dans une </a:t>
            </a:r>
            <a:r>
              <a:rPr lang="fr-FR" dirty="0" err="1"/>
              <a:t>irm</a:t>
            </a:r>
            <a:r>
              <a:rPr lang="fr-FR" dirty="0"/>
              <a:t>, on leur pose des questions de type vrai/faux. Quand on écoute leurs réponses tout est juste. Quand on regarde sous </a:t>
            </a:r>
            <a:r>
              <a:rPr lang="fr-FR" dirty="0" err="1"/>
              <a:t>Irm</a:t>
            </a:r>
            <a:r>
              <a:rPr lang="fr-FR" dirty="0"/>
              <a:t> par où est passé l’influx nerveux avant d’être bien formulé, on voit qu’ils font au départ (S1) les mêmes erreurs que leurs élèves ! Mais comme ils savent que ce serait faux de les affirmer, le S3 inhibe cette mauvaise réponse et passe le relais à S2 qui confirme que ce n’est pas la bonne réponse et donne la bonne réponse à dire.</a:t>
            </a:r>
          </a:p>
          <a:p>
            <a:pPr marL="228600" indent="-228600" algn="just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58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sson inhibition québec physique.mp4" descr="masson inhibition québec physique.mp4">
            <a:hlinkClick r:id="" action="ppaction://media"/>
            <a:extLst>
              <a:ext uri="{FF2B5EF4-FFF2-40B4-BE49-F238E27FC236}">
                <a16:creationId xmlns:a16="http://schemas.microsoft.com/office/drawing/2014/main" id="{E1F3DEB7-B967-6E4C-8C28-CA8AA2BC08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95500" y="1270000"/>
            <a:ext cx="8001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68962</TotalTime>
  <Words>115</Words>
  <Application>Microsoft Macintosh PowerPoint</Application>
  <PresentationFormat>Grand écran</PresentationFormat>
  <Paragraphs>4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1146</cp:revision>
  <cp:lastPrinted>2024-01-23T20:14:52Z</cp:lastPrinted>
  <dcterms:created xsi:type="dcterms:W3CDTF">2022-06-30T14:49:42Z</dcterms:created>
  <dcterms:modified xsi:type="dcterms:W3CDTF">2026-04-24T06:25:20Z</dcterms:modified>
</cp:coreProperties>
</file>