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40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C’est pas sorcier en parlant brièvement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499194-A353-2645-ADD0-C470852B6FD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416D60-D90A-C440-97A7-7EAB287A9A8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91D010-B4D6-4A40-927C-E943D3326C99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7" name="c est pas sorcier indice récupérateur CGR.mov" descr="c est pas sorcier indice récupérateur CGR.mov">
            <a:hlinkClick r:id="" action="ppaction://media"/>
            <a:extLst>
              <a:ext uri="{FF2B5EF4-FFF2-40B4-BE49-F238E27FC236}">
                <a16:creationId xmlns:a16="http://schemas.microsoft.com/office/drawing/2014/main" id="{80BF88DD-DC78-EE4E-970B-0D8603CBF5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0650" y="880681"/>
            <a:ext cx="9060688" cy="5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68958</TotalTime>
  <Words>22</Words>
  <Application>Microsoft Macintosh PowerPoint</Application>
  <PresentationFormat>Grand écran</PresentationFormat>
  <Paragraphs>6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2026-04-24T06:49:43Z</dcterms:modified>
</cp:coreProperties>
</file>