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93" r:id="rId2"/>
  </p:sldIdLst>
  <p:sldSz cx="12192000" cy="6858000"/>
  <p:notesSz cx="6858000" cy="9144000"/>
  <p:custShowLst>
    <p:custShow name="Diaporama personnalisé 1" id="0">
      <p:sldLst>
        <p:sld r:id="rId2"/>
      </p:sldLst>
    </p:custShow>
    <p:custShow name="Copie de Diaporama personnalisé 1" id="1">
      <p:sldLst>
        <p:sld r:id="rId2"/>
      </p:sldLst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103" d="100"/>
          <a:sy n="103" d="100"/>
        </p:scale>
        <p:origin x="528" y="3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Pour désinhiber les plus timides, introvertis, passifs, s’ils ont envie de coder qqch par un dessin que ce soit sur la fresque géante ou sur leur prise de notes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18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www.neurosup.fr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png"/><Relationship Id="rId9" Type="http://schemas.openxmlformats.org/officeDocument/2006/relationships/image" Target="../media/image6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3" name="Image 2" descr="Une image contenant émoticône, écriture manuscrite, smiley, dessin humoristique&#10;&#10;Description générée automatiquement">
            <a:extLst>
              <a:ext uri="{FF2B5EF4-FFF2-40B4-BE49-F238E27FC236}">
                <a16:creationId xmlns:a16="http://schemas.microsoft.com/office/drawing/2014/main" id="{115F33CC-C741-514B-B410-3ACAB70699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3582" y="569059"/>
            <a:ext cx="1159369" cy="1715866"/>
          </a:xfrm>
          <a:prstGeom prst="rect">
            <a:avLst/>
          </a:prstGeom>
        </p:spPr>
      </p:pic>
      <p:pic>
        <p:nvPicPr>
          <p:cNvPr id="14" name="Image 13" descr="Une image contenant carte&#10;&#10;Description générée automatiquement">
            <a:extLst>
              <a:ext uri="{FF2B5EF4-FFF2-40B4-BE49-F238E27FC236}">
                <a16:creationId xmlns:a16="http://schemas.microsoft.com/office/drawing/2014/main" id="{2805D08C-AE95-304D-81DD-6952A2E58F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34389" y="493959"/>
            <a:ext cx="1580599" cy="885135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8773A6CB-0B02-A848-87A3-6B24C10A7DF5}"/>
              </a:ext>
            </a:extLst>
          </p:cNvPr>
          <p:cNvSpPr txBox="1"/>
          <p:nvPr/>
        </p:nvSpPr>
        <p:spPr>
          <a:xfrm>
            <a:off x="4066037" y="2525917"/>
            <a:ext cx="23410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/>
              <a:t>Exemple : </a:t>
            </a:r>
            <a:r>
              <a:rPr lang="fr-FR" sz="1400" dirty="0"/>
              <a:t>une voiture</a:t>
            </a:r>
            <a:endParaRPr lang="fr-FR" sz="1400" i="1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EC56AF5-9304-3E4A-858E-6F14475287C6}"/>
              </a:ext>
            </a:extLst>
          </p:cNvPr>
          <p:cNvSpPr txBox="1"/>
          <p:nvPr/>
        </p:nvSpPr>
        <p:spPr>
          <a:xfrm>
            <a:off x="4066036" y="2836835"/>
            <a:ext cx="18488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/>
              <a:t>Exemple : </a:t>
            </a:r>
            <a:r>
              <a:rPr lang="fr-FR" sz="1400" dirty="0"/>
              <a:t>opposition</a:t>
            </a:r>
            <a:endParaRPr lang="fr-FR" sz="1400" i="1" dirty="0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C292ED8E-8D01-4E47-9D44-E97E64481B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9763" y="2869701"/>
            <a:ext cx="576263" cy="307777"/>
          </a:xfrm>
          <a:prstGeom prst="rect">
            <a:avLst/>
          </a:prstGeom>
        </p:spPr>
      </p:pic>
      <p:pic>
        <p:nvPicPr>
          <p:cNvPr id="19" name="Image 18" descr="Une image contenant conception, noir et blanc, typographie&#10;&#10;Description générée automatiquement avec une confiance faible">
            <a:extLst>
              <a:ext uri="{FF2B5EF4-FFF2-40B4-BE49-F238E27FC236}">
                <a16:creationId xmlns:a16="http://schemas.microsoft.com/office/drawing/2014/main" id="{080E285A-129E-4240-9E18-C0ECA9F079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9299" y="2505774"/>
            <a:ext cx="1033454" cy="468284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651D086E-60BD-784C-BF67-E9FF4750E3E5}"/>
              </a:ext>
            </a:extLst>
          </p:cNvPr>
          <p:cNvSpPr txBox="1"/>
          <p:nvPr/>
        </p:nvSpPr>
        <p:spPr>
          <a:xfrm>
            <a:off x="3997827" y="5448315"/>
            <a:ext cx="1403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/>
              <a:t>3. un avion</a:t>
            </a:r>
            <a:endParaRPr lang="fr-FR" sz="1400" i="1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B419364-B5B5-814B-95DC-B10CCF7D9CF7}"/>
              </a:ext>
            </a:extLst>
          </p:cNvPr>
          <p:cNvSpPr txBox="1"/>
          <p:nvPr/>
        </p:nvSpPr>
        <p:spPr>
          <a:xfrm>
            <a:off x="3997827" y="5928651"/>
            <a:ext cx="26887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/>
              <a:t>4. échanges </a:t>
            </a:r>
            <a:r>
              <a:rPr lang="fr-FR" sz="1400" dirty="0" err="1"/>
              <a:t>inter-continentaux</a:t>
            </a:r>
            <a:endParaRPr lang="fr-FR" sz="1400" i="1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FDD8DDA-33C9-3A44-ACE7-11F5720F2D05}"/>
              </a:ext>
            </a:extLst>
          </p:cNvPr>
          <p:cNvSpPr txBox="1"/>
          <p:nvPr/>
        </p:nvSpPr>
        <p:spPr>
          <a:xfrm>
            <a:off x="3997827" y="4909208"/>
            <a:ext cx="1964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/>
              <a:t>2. ça sent mauvais</a:t>
            </a:r>
            <a:endParaRPr lang="fr-FR" sz="1400" i="1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2FA4B75-F596-8C45-A1B9-576FDC4D19B4}"/>
              </a:ext>
            </a:extLst>
          </p:cNvPr>
          <p:cNvSpPr txBox="1"/>
          <p:nvPr/>
        </p:nvSpPr>
        <p:spPr>
          <a:xfrm>
            <a:off x="3997827" y="4370101"/>
            <a:ext cx="1964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/>
              <a:t>1. interdiction</a:t>
            </a:r>
            <a:endParaRPr lang="fr-FR" sz="1400" i="1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BC9E8EEA-1C77-324E-AD0A-A4B6373128B1}"/>
              </a:ext>
            </a:extLst>
          </p:cNvPr>
          <p:cNvSpPr txBox="1"/>
          <p:nvPr/>
        </p:nvSpPr>
        <p:spPr>
          <a:xfrm>
            <a:off x="6515099" y="4391644"/>
            <a:ext cx="26887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/>
              <a:t>5. chimie</a:t>
            </a:r>
            <a:endParaRPr lang="fr-FR" sz="1400" i="1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97C7A4FD-3983-9146-881D-FBE3047A8863}"/>
              </a:ext>
            </a:extLst>
          </p:cNvPr>
          <p:cNvSpPr txBox="1"/>
          <p:nvPr/>
        </p:nvSpPr>
        <p:spPr>
          <a:xfrm>
            <a:off x="6542870" y="4944079"/>
            <a:ext cx="26887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/>
              <a:t>6. fort</a:t>
            </a:r>
            <a:endParaRPr lang="fr-FR" sz="1400" i="1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960A947-5D7B-EF41-8D3D-AEB523F419E7}"/>
              </a:ext>
            </a:extLst>
          </p:cNvPr>
          <p:cNvSpPr txBox="1"/>
          <p:nvPr/>
        </p:nvSpPr>
        <p:spPr>
          <a:xfrm>
            <a:off x="6542870" y="5456557"/>
            <a:ext cx="26887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/>
              <a:t>7. décroissant</a:t>
            </a:r>
            <a:endParaRPr lang="fr-FR" sz="1400" i="1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CAF73C98-9079-654D-BB0A-29588216B3AD}"/>
              </a:ext>
            </a:extLst>
          </p:cNvPr>
          <p:cNvSpPr txBox="1"/>
          <p:nvPr/>
        </p:nvSpPr>
        <p:spPr>
          <a:xfrm>
            <a:off x="6507924" y="5938776"/>
            <a:ext cx="26887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/>
              <a:t>8. cerveau</a:t>
            </a:r>
            <a:endParaRPr lang="fr-FR" sz="1400" i="1" dirty="0"/>
          </a:p>
        </p:txBody>
      </p:sp>
      <p:pic>
        <p:nvPicPr>
          <p:cNvPr id="30" name="Image 29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6EFE7F51-A7D2-0A4F-8B22-F3B3C17936B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87907" y="4279798"/>
            <a:ext cx="4617016" cy="2113507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49ECB1EB-A37C-2F49-BD4E-C149B710712A}"/>
              </a:ext>
            </a:extLst>
          </p:cNvPr>
          <p:cNvSpPr txBox="1"/>
          <p:nvPr/>
        </p:nvSpPr>
        <p:spPr>
          <a:xfrm>
            <a:off x="4039399" y="3580408"/>
            <a:ext cx="4163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/>
              <a:t>En n’utilisant que des </a:t>
            </a:r>
            <a:r>
              <a:rPr lang="fr-FR" sz="1400" b="1" dirty="0">
                <a:solidFill>
                  <a:srgbClr val="0432FF"/>
                </a:solidFill>
              </a:rPr>
              <a:t>traits, des ronds, des rectangles et des triangles</a:t>
            </a:r>
            <a:r>
              <a:rPr lang="fr-FR" sz="1400" b="1" dirty="0"/>
              <a:t>, représenter les mots ci-dessous :</a:t>
            </a:r>
            <a:endParaRPr lang="fr-FR" sz="1400" i="1" dirty="0"/>
          </a:p>
        </p:txBody>
      </p:sp>
      <p:pic>
        <p:nvPicPr>
          <p:cNvPr id="33" name="Image 32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17C3EBC9-43CB-8442-AC2A-D355343DA4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94469" y="443593"/>
            <a:ext cx="4568117" cy="3053110"/>
          </a:xfrm>
          <a:prstGeom prst="rect">
            <a:avLst/>
          </a:prstGeom>
        </p:spPr>
      </p:pic>
      <p:pic>
        <p:nvPicPr>
          <p:cNvPr id="34" name="Image 33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86373DC1-9695-BE4A-BF29-777095CF19F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94469" y="3516846"/>
            <a:ext cx="4617016" cy="677343"/>
          </a:xfrm>
          <a:prstGeom prst="rect">
            <a:avLst/>
          </a:prstGeom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BB0493A8-24B4-2D49-B20D-D3D5A1554EA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13" y="486225"/>
            <a:ext cx="1670446" cy="99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880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1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69025</TotalTime>
  <Words>93</Words>
  <Application>Microsoft Macintosh PowerPoint</Application>
  <PresentationFormat>Grand écran</PresentationFormat>
  <Paragraphs>14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2026-04-21T16:24:25Z</dcterms:modified>
</cp:coreProperties>
</file>