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6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7000"/>
              </a:lnSpc>
              <a:defRPr/>
            </a:pPr>
            <a:r>
              <a:rPr lang="fr-FR" sz="1200" b="1" dirty="0">
                <a:solidFill>
                  <a:schemeClr val="bg1"/>
                </a:solidFill>
              </a:rPr>
              <a:t>La puissance de S1 entraîne l’apparition de biais cognitifs en classe ou en situations réelles</a:t>
            </a:r>
            <a:endParaRPr lang="fr-FR" sz="1200" dirty="0">
              <a:solidFill>
                <a:schemeClr val="bg1"/>
              </a:solidFill>
            </a:endParaRP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eurosup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A087E-E659-AF46-9F45-EB570A02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44" y="591753"/>
            <a:ext cx="7385311" cy="56744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EA860C-5B49-AF4F-8213-3165EF16CAE3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812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68958</TotalTime>
  <Words>21</Words>
  <Application>Microsoft Macintosh PowerPoint</Application>
  <PresentationFormat>Grand écran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2026-04-24T06:41:25Z</dcterms:modified>
</cp:coreProperties>
</file>