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383"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B916FF"/>
    <a:srgbClr val="FF3B00"/>
    <a:srgbClr val="CF00FF"/>
    <a:srgbClr val="002CFF"/>
    <a:srgbClr val="00FF4E"/>
    <a:srgbClr val="7269FC"/>
    <a:srgbClr val="4C7EFB"/>
    <a:srgbClr val="0096FD"/>
    <a:srgbClr val="002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06"/>
    <p:restoredTop sz="92208"/>
  </p:normalViewPr>
  <p:slideViewPr>
    <p:cSldViewPr snapToGrid="0" snapToObjects="1">
      <p:cViewPr varScale="1">
        <p:scale>
          <a:sx n="97" d="100"/>
          <a:sy n="97" d="100"/>
        </p:scale>
        <p:origin x="216" y="480"/>
      </p:cViewPr>
      <p:guideLst/>
    </p:cSldViewPr>
  </p:slideViewPr>
  <p:outlineViewPr>
    <p:cViewPr>
      <p:scale>
        <a:sx n="33" d="100"/>
        <a:sy n="33" d="100"/>
      </p:scale>
      <p:origin x="0" y="0"/>
    </p:cViewPr>
  </p:outlineViewPr>
  <p:notesTextViewPr>
    <p:cViewPr>
      <p:scale>
        <a:sx n="80" d="100"/>
        <a:sy n="8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E5566-CEB6-6D47-9B80-AC1F44CC5AD2}" type="datetimeFigureOut">
              <a:rPr lang="fr-FR" smtClean="0"/>
              <a:t>24/04/2026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0AC0-DFC8-EA48-B7C5-59D5B90E1B58}" type="slidenum">
              <a:rPr lang="fr-FR" smtClean="0"/>
              <a:t>‹N°›</a:t>
            </a:fld>
            <a:endParaRPr lang="fr-FR"/>
          </a:p>
        </p:txBody>
      </p:sp>
    </p:spTree>
    <p:extLst>
      <p:ext uri="{BB962C8B-B14F-4D97-AF65-F5344CB8AC3E}">
        <p14:creationId xmlns:p14="http://schemas.microsoft.com/office/powerpoint/2010/main" val="53453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lang="fr-FR" dirty="0"/>
              <a:t>Méthode : comment faire un </a:t>
            </a:r>
            <a:r>
              <a:rPr lang="fr-FR" dirty="0" err="1"/>
              <a:t>sketchnote</a:t>
            </a:r>
            <a:r>
              <a:rPr lang="fr-FR" dirty="0"/>
              <a:t> ?</a:t>
            </a:r>
          </a:p>
          <a:p>
            <a:pPr marL="228600" indent="-228600" algn="just">
              <a:buAutoNum type="arabicPeriod"/>
            </a:pPr>
            <a:endParaRPr lang="fr-FR" dirty="0"/>
          </a:p>
        </p:txBody>
      </p:sp>
      <p:sp>
        <p:nvSpPr>
          <p:cNvPr id="4" name="Espace réservé du numéro de diapositive 3"/>
          <p:cNvSpPr>
            <a:spLocks noGrp="1"/>
          </p:cNvSpPr>
          <p:nvPr>
            <p:ph type="sldNum" sz="quarter" idx="5"/>
          </p:nvPr>
        </p:nvSpPr>
        <p:spPr/>
        <p:txBody>
          <a:bodyPr/>
          <a:lstStyle/>
          <a:p>
            <a:fld id="{F1390AC0-DFC8-EA48-B7C5-59D5B90E1B58}" type="slidenum">
              <a:rPr lang="fr-FR" smtClean="0"/>
              <a:t>1</a:t>
            </a:fld>
            <a:endParaRPr lang="fr-FR"/>
          </a:p>
        </p:txBody>
      </p:sp>
    </p:spTree>
    <p:extLst>
      <p:ext uri="{BB962C8B-B14F-4D97-AF65-F5344CB8AC3E}">
        <p14:creationId xmlns:p14="http://schemas.microsoft.com/office/powerpoint/2010/main" val="10490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57895-DCAC-5947-83E8-FFA9665BE57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04DB62D-C055-0E47-B3AB-B71173E46C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9EFF88-E647-8A4D-98EF-2968AFF7F0AF}"/>
              </a:ext>
            </a:extLst>
          </p:cNvPr>
          <p:cNvSpPr>
            <a:spLocks noGrp="1"/>
          </p:cNvSpPr>
          <p:nvPr>
            <p:ph type="dt" sz="half" idx="10"/>
          </p:nvPr>
        </p:nvSpPr>
        <p:spPr/>
        <p:txBody>
          <a:bodyPr/>
          <a:lstStyle/>
          <a:p>
            <a:fld id="{857ACAA0-7A2A-184E-A857-76F9E8036D41}" type="datetimeFigureOut">
              <a:rPr lang="fr-FR" smtClean="0"/>
              <a:t>24/04/2026</a:t>
            </a:fld>
            <a:endParaRPr lang="fr-FR"/>
          </a:p>
        </p:txBody>
      </p:sp>
      <p:sp>
        <p:nvSpPr>
          <p:cNvPr id="5" name="Espace réservé du pied de page 4">
            <a:extLst>
              <a:ext uri="{FF2B5EF4-FFF2-40B4-BE49-F238E27FC236}">
                <a16:creationId xmlns:a16="http://schemas.microsoft.com/office/drawing/2014/main" id="{A55B1FBF-1961-224F-B313-02DAA22B00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D92332-03D4-4447-ACDE-114BAD0B0635}"/>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3459514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376F4C-38CA-E34C-88E8-E842B73EFD9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C225CCB-D70C-9B4E-954B-28F1BA7B99C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2E7B19-5C70-894E-89F9-11E160A7C2D4}"/>
              </a:ext>
            </a:extLst>
          </p:cNvPr>
          <p:cNvSpPr>
            <a:spLocks noGrp="1"/>
          </p:cNvSpPr>
          <p:nvPr>
            <p:ph type="dt" sz="half" idx="10"/>
          </p:nvPr>
        </p:nvSpPr>
        <p:spPr/>
        <p:txBody>
          <a:bodyPr/>
          <a:lstStyle/>
          <a:p>
            <a:fld id="{857ACAA0-7A2A-184E-A857-76F9E8036D41}" type="datetimeFigureOut">
              <a:rPr lang="fr-FR" smtClean="0"/>
              <a:t>24/04/2026</a:t>
            </a:fld>
            <a:endParaRPr lang="fr-FR"/>
          </a:p>
        </p:txBody>
      </p:sp>
      <p:sp>
        <p:nvSpPr>
          <p:cNvPr id="5" name="Espace réservé du pied de page 4">
            <a:extLst>
              <a:ext uri="{FF2B5EF4-FFF2-40B4-BE49-F238E27FC236}">
                <a16:creationId xmlns:a16="http://schemas.microsoft.com/office/drawing/2014/main" id="{BB5EFC4B-CF8D-5046-A887-81433E10E6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54376D-0C66-1C41-805B-3529AE1B281D}"/>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159294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CC0563F-A53B-114C-BBD0-296CEE2D423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420B8E-4CCC-BB4B-9E32-E2765C54D95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FF7A0A-418E-EE45-B965-674993610BB1}"/>
              </a:ext>
            </a:extLst>
          </p:cNvPr>
          <p:cNvSpPr>
            <a:spLocks noGrp="1"/>
          </p:cNvSpPr>
          <p:nvPr>
            <p:ph type="dt" sz="half" idx="10"/>
          </p:nvPr>
        </p:nvSpPr>
        <p:spPr/>
        <p:txBody>
          <a:bodyPr/>
          <a:lstStyle/>
          <a:p>
            <a:fld id="{857ACAA0-7A2A-184E-A857-76F9E8036D41}" type="datetimeFigureOut">
              <a:rPr lang="fr-FR" smtClean="0"/>
              <a:t>24/04/2026</a:t>
            </a:fld>
            <a:endParaRPr lang="fr-FR"/>
          </a:p>
        </p:txBody>
      </p:sp>
      <p:sp>
        <p:nvSpPr>
          <p:cNvPr id="5" name="Espace réservé du pied de page 4">
            <a:extLst>
              <a:ext uri="{FF2B5EF4-FFF2-40B4-BE49-F238E27FC236}">
                <a16:creationId xmlns:a16="http://schemas.microsoft.com/office/drawing/2014/main" id="{8E4E5F23-F1E7-C949-AAA1-E49B7B5021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924AE8-2660-9043-BE35-7818BE1F10C4}"/>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211192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C015A-5070-6945-A76B-26A2EA636C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582C9AB-B300-7141-A2DC-69A94AE0CD0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D586D-9014-2B4C-AF3C-E77FA135F438}"/>
              </a:ext>
            </a:extLst>
          </p:cNvPr>
          <p:cNvSpPr>
            <a:spLocks noGrp="1"/>
          </p:cNvSpPr>
          <p:nvPr>
            <p:ph type="dt" sz="half" idx="10"/>
          </p:nvPr>
        </p:nvSpPr>
        <p:spPr/>
        <p:txBody>
          <a:bodyPr/>
          <a:lstStyle/>
          <a:p>
            <a:fld id="{857ACAA0-7A2A-184E-A857-76F9E8036D41}" type="datetimeFigureOut">
              <a:rPr lang="fr-FR" smtClean="0"/>
              <a:t>24/04/2026</a:t>
            </a:fld>
            <a:endParaRPr lang="fr-FR"/>
          </a:p>
        </p:txBody>
      </p:sp>
      <p:sp>
        <p:nvSpPr>
          <p:cNvPr id="5" name="Espace réservé du pied de page 4">
            <a:extLst>
              <a:ext uri="{FF2B5EF4-FFF2-40B4-BE49-F238E27FC236}">
                <a16:creationId xmlns:a16="http://schemas.microsoft.com/office/drawing/2014/main" id="{FCD36C9E-B8D7-7444-998B-3BA24EC38B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085D0D-923E-7C4D-A0C2-F04581B565A9}"/>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340846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F8346-79FC-744C-B620-D14FA69DA64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1AD7A08-407C-3A4E-94F7-9D13F17E8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7393A65-F313-7444-AC16-1CD3969FF3BB}"/>
              </a:ext>
            </a:extLst>
          </p:cNvPr>
          <p:cNvSpPr>
            <a:spLocks noGrp="1"/>
          </p:cNvSpPr>
          <p:nvPr>
            <p:ph type="dt" sz="half" idx="10"/>
          </p:nvPr>
        </p:nvSpPr>
        <p:spPr/>
        <p:txBody>
          <a:bodyPr/>
          <a:lstStyle/>
          <a:p>
            <a:fld id="{857ACAA0-7A2A-184E-A857-76F9E8036D41}" type="datetimeFigureOut">
              <a:rPr lang="fr-FR" smtClean="0"/>
              <a:t>24/04/2026</a:t>
            </a:fld>
            <a:endParaRPr lang="fr-FR"/>
          </a:p>
        </p:txBody>
      </p:sp>
      <p:sp>
        <p:nvSpPr>
          <p:cNvPr id="5" name="Espace réservé du pied de page 4">
            <a:extLst>
              <a:ext uri="{FF2B5EF4-FFF2-40B4-BE49-F238E27FC236}">
                <a16:creationId xmlns:a16="http://schemas.microsoft.com/office/drawing/2014/main" id="{7B4007C1-054B-9E41-A97F-078C904EAF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AC7D7A-53B1-7E48-9EBF-9D8F782A2509}"/>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43770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6A6DD-4361-4042-951F-3672325F163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528512-486C-3A49-9591-9ACD74DF08D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3CFE015-48D7-FC4C-A065-5F51AE4DA8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6CA36F-BBFE-7F48-92A3-A069324FDD12}"/>
              </a:ext>
            </a:extLst>
          </p:cNvPr>
          <p:cNvSpPr>
            <a:spLocks noGrp="1"/>
          </p:cNvSpPr>
          <p:nvPr>
            <p:ph type="dt" sz="half" idx="10"/>
          </p:nvPr>
        </p:nvSpPr>
        <p:spPr/>
        <p:txBody>
          <a:bodyPr/>
          <a:lstStyle/>
          <a:p>
            <a:fld id="{857ACAA0-7A2A-184E-A857-76F9E8036D41}" type="datetimeFigureOut">
              <a:rPr lang="fr-FR" smtClean="0"/>
              <a:t>24/04/2026</a:t>
            </a:fld>
            <a:endParaRPr lang="fr-FR"/>
          </a:p>
        </p:txBody>
      </p:sp>
      <p:sp>
        <p:nvSpPr>
          <p:cNvPr id="6" name="Espace réservé du pied de page 5">
            <a:extLst>
              <a:ext uri="{FF2B5EF4-FFF2-40B4-BE49-F238E27FC236}">
                <a16:creationId xmlns:a16="http://schemas.microsoft.com/office/drawing/2014/main" id="{CAA93C5C-A98D-7B45-A1FB-BDCBC1B9E7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E8AE4D-0DAE-554D-82DB-0EF0CC596DAC}"/>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237707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CEB71-3A54-7E4F-B681-3D336913DEB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BEE5BEE-EA08-8346-8CC9-721E69D3E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FEC86D6-EB1F-B840-A60D-3C7BD70709C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3D024E5-DEBF-0242-968E-46014C383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FBFF97F-75A4-5441-AE66-1B4AB07732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ABA4765-65F5-9C4F-A972-64467CA973A5}"/>
              </a:ext>
            </a:extLst>
          </p:cNvPr>
          <p:cNvSpPr>
            <a:spLocks noGrp="1"/>
          </p:cNvSpPr>
          <p:nvPr>
            <p:ph type="dt" sz="half" idx="10"/>
          </p:nvPr>
        </p:nvSpPr>
        <p:spPr/>
        <p:txBody>
          <a:bodyPr/>
          <a:lstStyle/>
          <a:p>
            <a:fld id="{857ACAA0-7A2A-184E-A857-76F9E8036D41}" type="datetimeFigureOut">
              <a:rPr lang="fr-FR" smtClean="0"/>
              <a:t>24/04/2026</a:t>
            </a:fld>
            <a:endParaRPr lang="fr-FR"/>
          </a:p>
        </p:txBody>
      </p:sp>
      <p:sp>
        <p:nvSpPr>
          <p:cNvPr id="8" name="Espace réservé du pied de page 7">
            <a:extLst>
              <a:ext uri="{FF2B5EF4-FFF2-40B4-BE49-F238E27FC236}">
                <a16:creationId xmlns:a16="http://schemas.microsoft.com/office/drawing/2014/main" id="{70B62071-0037-D344-8C6A-A8DD8797071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005CD08-EF0C-2841-9869-F8C83237572E}"/>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370789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64274-6BFF-C54D-BCB6-2D940AEA4D4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3F9410-2A51-714E-BFCE-5360C6C49360}"/>
              </a:ext>
            </a:extLst>
          </p:cNvPr>
          <p:cNvSpPr>
            <a:spLocks noGrp="1"/>
          </p:cNvSpPr>
          <p:nvPr>
            <p:ph type="dt" sz="half" idx="10"/>
          </p:nvPr>
        </p:nvSpPr>
        <p:spPr/>
        <p:txBody>
          <a:bodyPr/>
          <a:lstStyle/>
          <a:p>
            <a:fld id="{857ACAA0-7A2A-184E-A857-76F9E8036D41}" type="datetimeFigureOut">
              <a:rPr lang="fr-FR" smtClean="0"/>
              <a:t>24/04/2026</a:t>
            </a:fld>
            <a:endParaRPr lang="fr-FR"/>
          </a:p>
        </p:txBody>
      </p:sp>
      <p:sp>
        <p:nvSpPr>
          <p:cNvPr id="4" name="Espace réservé du pied de page 3">
            <a:extLst>
              <a:ext uri="{FF2B5EF4-FFF2-40B4-BE49-F238E27FC236}">
                <a16:creationId xmlns:a16="http://schemas.microsoft.com/office/drawing/2014/main" id="{E7D62979-E225-F44D-974F-CD8E4CE1008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A8B4E33-6550-D74F-ABCD-4214398CFC4D}"/>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412930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FB2E8E9-4D0D-B14C-A57A-98D3BA75F7F5}"/>
              </a:ext>
            </a:extLst>
          </p:cNvPr>
          <p:cNvSpPr>
            <a:spLocks noGrp="1"/>
          </p:cNvSpPr>
          <p:nvPr>
            <p:ph type="dt" sz="half" idx="10"/>
          </p:nvPr>
        </p:nvSpPr>
        <p:spPr/>
        <p:txBody>
          <a:bodyPr/>
          <a:lstStyle/>
          <a:p>
            <a:fld id="{857ACAA0-7A2A-184E-A857-76F9E8036D41}" type="datetimeFigureOut">
              <a:rPr lang="fr-FR" smtClean="0"/>
              <a:t>24/04/2026</a:t>
            </a:fld>
            <a:endParaRPr lang="fr-FR"/>
          </a:p>
        </p:txBody>
      </p:sp>
      <p:sp>
        <p:nvSpPr>
          <p:cNvPr id="3" name="Espace réservé du pied de page 2">
            <a:extLst>
              <a:ext uri="{FF2B5EF4-FFF2-40B4-BE49-F238E27FC236}">
                <a16:creationId xmlns:a16="http://schemas.microsoft.com/office/drawing/2014/main" id="{9FA2CB24-45AF-CD42-AF2A-77B5DBADC5D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026DB30-8B4D-F343-9099-7ADD15CC7AF0}"/>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297914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420BD2-1419-1E47-9924-378DCA3DDA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1EDE11-6843-5640-8639-9486190559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E0B7381-43C7-C44B-83A0-352D1D910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B2D439-3257-554F-ADFD-84013AC8F257}"/>
              </a:ext>
            </a:extLst>
          </p:cNvPr>
          <p:cNvSpPr>
            <a:spLocks noGrp="1"/>
          </p:cNvSpPr>
          <p:nvPr>
            <p:ph type="dt" sz="half" idx="10"/>
          </p:nvPr>
        </p:nvSpPr>
        <p:spPr/>
        <p:txBody>
          <a:bodyPr/>
          <a:lstStyle/>
          <a:p>
            <a:fld id="{857ACAA0-7A2A-184E-A857-76F9E8036D41}" type="datetimeFigureOut">
              <a:rPr lang="fr-FR" smtClean="0"/>
              <a:t>24/04/2026</a:t>
            </a:fld>
            <a:endParaRPr lang="fr-FR"/>
          </a:p>
        </p:txBody>
      </p:sp>
      <p:sp>
        <p:nvSpPr>
          <p:cNvPr id="6" name="Espace réservé du pied de page 5">
            <a:extLst>
              <a:ext uri="{FF2B5EF4-FFF2-40B4-BE49-F238E27FC236}">
                <a16:creationId xmlns:a16="http://schemas.microsoft.com/office/drawing/2014/main" id="{7827F6EB-82EE-F64D-A569-ED369E54A7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CB27E96-F1FA-BB41-B775-DA7EA880B812}"/>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96972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33EE1-6872-E449-9E97-CB91582A90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7B0768E-5AE6-0745-BAB8-63AD230D8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BBC01C0-8F4D-754E-856B-F939B6F70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6E701D6-DBF7-A640-AAD6-A15CB1AD6466}"/>
              </a:ext>
            </a:extLst>
          </p:cNvPr>
          <p:cNvSpPr>
            <a:spLocks noGrp="1"/>
          </p:cNvSpPr>
          <p:nvPr>
            <p:ph type="dt" sz="half" idx="10"/>
          </p:nvPr>
        </p:nvSpPr>
        <p:spPr/>
        <p:txBody>
          <a:bodyPr/>
          <a:lstStyle/>
          <a:p>
            <a:fld id="{857ACAA0-7A2A-184E-A857-76F9E8036D41}" type="datetimeFigureOut">
              <a:rPr lang="fr-FR" smtClean="0"/>
              <a:t>24/04/2026</a:t>
            </a:fld>
            <a:endParaRPr lang="fr-FR"/>
          </a:p>
        </p:txBody>
      </p:sp>
      <p:sp>
        <p:nvSpPr>
          <p:cNvPr id="6" name="Espace réservé du pied de page 5">
            <a:extLst>
              <a:ext uri="{FF2B5EF4-FFF2-40B4-BE49-F238E27FC236}">
                <a16:creationId xmlns:a16="http://schemas.microsoft.com/office/drawing/2014/main" id="{FDDC883C-B3A2-7844-A6B1-3EF4AE155E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E3374D-A034-9145-B0F9-BA3FAF7A0C62}"/>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181075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C124C4-1356-324B-9A92-F3C808429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F40F4D5-4298-4F4D-B80B-00CC50402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1B7628-1616-AF41-834C-96F9CE24E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ACAA0-7A2A-184E-A857-76F9E8036D41}" type="datetimeFigureOut">
              <a:rPr lang="fr-FR" smtClean="0"/>
              <a:t>24/04/2026</a:t>
            </a:fld>
            <a:endParaRPr lang="fr-FR"/>
          </a:p>
        </p:txBody>
      </p:sp>
      <p:sp>
        <p:nvSpPr>
          <p:cNvPr id="5" name="Espace réservé du pied de page 4">
            <a:extLst>
              <a:ext uri="{FF2B5EF4-FFF2-40B4-BE49-F238E27FC236}">
                <a16:creationId xmlns:a16="http://schemas.microsoft.com/office/drawing/2014/main" id="{02386AB4-591C-D24A-B976-A899AD2907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BA3F5C2-82DB-684F-B396-BB620E63A0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5DC5F-68E0-D145-B2B4-A3ECAD543859}" type="slidenum">
              <a:rPr lang="fr-FR" smtClean="0"/>
              <a:t>‹N°›</a:t>
            </a:fld>
            <a:endParaRPr lang="fr-FR"/>
          </a:p>
        </p:txBody>
      </p:sp>
    </p:spTree>
    <p:extLst>
      <p:ext uri="{BB962C8B-B14F-4D97-AF65-F5344CB8AC3E}">
        <p14:creationId xmlns:p14="http://schemas.microsoft.com/office/powerpoint/2010/main" val="4097189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neurosup.fr/"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1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4C499194-A353-2645-ADD0-C470852B6FDD}"/>
              </a:ext>
            </a:extLst>
          </p:cNvPr>
          <p:cNvSpPr txBox="1"/>
          <p:nvPr/>
        </p:nvSpPr>
        <p:spPr>
          <a:xfrm>
            <a:off x="477012" y="6507725"/>
            <a:ext cx="1412951" cy="276999"/>
          </a:xfrm>
          <a:prstGeom prst="rect">
            <a:avLst/>
          </a:prstGeom>
          <a:noFill/>
        </p:spPr>
        <p:txBody>
          <a:bodyPr wrap="square">
            <a:spAutoFit/>
          </a:bodyPr>
          <a:lstStyle/>
          <a:p>
            <a:pPr algn="just"/>
            <a:r>
              <a:rPr lang="fr-FR" sz="1200" b="1" dirty="0">
                <a:solidFill>
                  <a:schemeClr val="bg1"/>
                </a:solidFill>
                <a:hlinkClick r:id="rId3">
                  <a:extLst>
                    <a:ext uri="{A12FA001-AC4F-418D-AE19-62706E023703}">
                      <ahyp:hlinkClr xmlns:ahyp="http://schemas.microsoft.com/office/drawing/2018/hyperlinkcolor" val="tx"/>
                    </a:ext>
                  </a:extLst>
                </a:hlinkClick>
              </a:rPr>
              <a:t>www.neurosup.fr</a:t>
            </a:r>
            <a:endParaRPr lang="fr-FR" sz="1200" dirty="0">
              <a:solidFill>
                <a:schemeClr val="bg1"/>
              </a:solidFill>
              <a:effectLst/>
            </a:endParaRPr>
          </a:p>
        </p:txBody>
      </p:sp>
      <p:sp>
        <p:nvSpPr>
          <p:cNvPr id="10" name="ZoneTexte 9">
            <a:extLst>
              <a:ext uri="{FF2B5EF4-FFF2-40B4-BE49-F238E27FC236}">
                <a16:creationId xmlns:a16="http://schemas.microsoft.com/office/drawing/2014/main" id="{09416D60-D90A-C440-97A7-7EAB287A9A8D}"/>
              </a:ext>
            </a:extLst>
          </p:cNvPr>
          <p:cNvSpPr txBox="1"/>
          <p:nvPr/>
        </p:nvSpPr>
        <p:spPr>
          <a:xfrm>
            <a:off x="477012" y="6507725"/>
            <a:ext cx="1412951" cy="276999"/>
          </a:xfrm>
          <a:prstGeom prst="rect">
            <a:avLst/>
          </a:prstGeom>
          <a:noFill/>
        </p:spPr>
        <p:txBody>
          <a:bodyPr wrap="square">
            <a:spAutoFit/>
          </a:bodyPr>
          <a:lstStyle/>
          <a:p>
            <a:pPr algn="just"/>
            <a:r>
              <a:rPr lang="fr-FR" sz="1200" b="1" dirty="0">
                <a:solidFill>
                  <a:schemeClr val="bg1"/>
                </a:solidFill>
                <a:hlinkClick r:id="rId3">
                  <a:extLst>
                    <a:ext uri="{A12FA001-AC4F-418D-AE19-62706E023703}">
                      <ahyp:hlinkClr xmlns:ahyp="http://schemas.microsoft.com/office/drawing/2018/hyperlinkcolor" val="tx"/>
                    </a:ext>
                  </a:extLst>
                </a:hlinkClick>
              </a:rPr>
              <a:t>www.neurosup.fr</a:t>
            </a:r>
            <a:endParaRPr lang="fr-FR" sz="1200" dirty="0">
              <a:solidFill>
                <a:schemeClr val="bg1"/>
              </a:solidFill>
              <a:effectLst/>
            </a:endParaRPr>
          </a:p>
        </p:txBody>
      </p:sp>
      <p:sp>
        <p:nvSpPr>
          <p:cNvPr id="7" name="ZoneTexte 6">
            <a:extLst>
              <a:ext uri="{FF2B5EF4-FFF2-40B4-BE49-F238E27FC236}">
                <a16:creationId xmlns:a16="http://schemas.microsoft.com/office/drawing/2014/main" id="{6891D010-B4D6-4A40-927C-E943D3326C99}"/>
              </a:ext>
            </a:extLst>
          </p:cNvPr>
          <p:cNvSpPr txBox="1"/>
          <p:nvPr/>
        </p:nvSpPr>
        <p:spPr>
          <a:xfrm>
            <a:off x="477012" y="6507725"/>
            <a:ext cx="1412951" cy="276999"/>
          </a:xfrm>
          <a:prstGeom prst="rect">
            <a:avLst/>
          </a:prstGeom>
          <a:noFill/>
        </p:spPr>
        <p:txBody>
          <a:bodyPr wrap="square">
            <a:spAutoFit/>
          </a:bodyPr>
          <a:lstStyle/>
          <a:p>
            <a:pPr algn="just"/>
            <a:r>
              <a:rPr lang="fr-FR" sz="1200" b="1" dirty="0">
                <a:solidFill>
                  <a:schemeClr val="bg1"/>
                </a:solidFill>
                <a:hlinkClick r:id="rId3">
                  <a:extLst>
                    <a:ext uri="{A12FA001-AC4F-418D-AE19-62706E023703}">
                      <ahyp:hlinkClr xmlns:ahyp="http://schemas.microsoft.com/office/drawing/2018/hyperlinkcolor" val="tx"/>
                    </a:ext>
                  </a:extLst>
                </a:hlinkClick>
              </a:rPr>
              <a:t>www.neurosup.fr</a:t>
            </a:r>
            <a:endParaRPr lang="fr-FR" sz="1200" dirty="0">
              <a:solidFill>
                <a:schemeClr val="bg1"/>
              </a:solidFill>
              <a:effectLst/>
            </a:endParaRPr>
          </a:p>
        </p:txBody>
      </p:sp>
      <p:sp>
        <p:nvSpPr>
          <p:cNvPr id="14" name="Text Box 3">
            <a:extLst>
              <a:ext uri="{FF2B5EF4-FFF2-40B4-BE49-F238E27FC236}">
                <a16:creationId xmlns:a16="http://schemas.microsoft.com/office/drawing/2014/main" id="{965F5B4D-AC0D-BC48-88A5-187697B3821E}"/>
              </a:ext>
            </a:extLst>
          </p:cNvPr>
          <p:cNvSpPr txBox="1">
            <a:spLocks noChangeArrowheads="1"/>
          </p:cNvSpPr>
          <p:nvPr/>
        </p:nvSpPr>
        <p:spPr bwMode="auto">
          <a:xfrm>
            <a:off x="2315047" y="755020"/>
            <a:ext cx="4128615" cy="1733632"/>
          </a:xfrm>
          <a:prstGeom prst="rect">
            <a:avLst/>
          </a:prstGeom>
          <a:noFill/>
          <a:ln w="9525">
            <a:noFill/>
            <a:round/>
            <a:headEnd/>
            <a:tailEnd/>
          </a:ln>
        </p:spPr>
        <p:txBody>
          <a:bodyPr lIns="81639" tIns="40820" rIns="81639" bIns="40820">
            <a:prstTxWarp prst="textNoShape">
              <a:avLst/>
            </a:prstTxWarp>
          </a:bodyPr>
          <a:lstStyle/>
          <a:p>
            <a:pPr algn="just">
              <a:lnSpc>
                <a:spcPct val="102000"/>
              </a:lnSpc>
              <a:tabLst>
                <a:tab pos="125282" algn="l"/>
                <a:tab pos="414726" algn="l"/>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fr-FR" sz="1200" i="1" dirty="0">
                <a:solidFill>
                  <a:srgbClr val="000000"/>
                </a:solidFill>
                <a:latin typeface="Trebuchet MS"/>
                <a:ea typeface="Verdana" pitchFamily="-105" charset="0"/>
                <a:cs typeface="Trebuchet MS"/>
              </a:rPr>
              <a:t>La muraille verte qui séparait les gentilles allées sinueuses s'était éparpillée. Les arbustes emmêlés, comme une dentelle de bois fin, heurtaient les unes aux autres leurs maigres branches et le murmure des feuilles tombées et sèches que la brise poussait, semblait un douloureux soupir d'agonie. De tout petits oiseaux sautaient de place en place avec un léger cri frileux, cherchant un abri. Jeanne allait et venait à pas lents dans l'avenue, le long de la ferme. Quelque chose l'appesantissait comme le pressentiment des longs ennuis de la vie monotone qui commençait. Puis elle s'assit sur le talus où Julien, pour la première fois, lui avait parlé d'amour ; et elle resta là, rêvassant, presque sans songer, avec une envie de dormir pour échapper à la tristesse de ce jour. Tout à coup, elle aperçut une mouette qui traversait le ciel, emportée dans une rafale, et elle se rappela cet aigle qu'elle avait vu, là-bas, en Corse. (« Une vie » de Guy de Maupassant »).</a:t>
            </a:r>
          </a:p>
        </p:txBody>
      </p:sp>
      <p:sp>
        <p:nvSpPr>
          <p:cNvPr id="15" name="Text Box 3">
            <a:extLst>
              <a:ext uri="{FF2B5EF4-FFF2-40B4-BE49-F238E27FC236}">
                <a16:creationId xmlns:a16="http://schemas.microsoft.com/office/drawing/2014/main" id="{F70CD554-C345-DC4D-A5AC-C9CDAB8DF4E5}"/>
              </a:ext>
            </a:extLst>
          </p:cNvPr>
          <p:cNvSpPr txBox="1">
            <a:spLocks noChangeArrowheads="1"/>
          </p:cNvSpPr>
          <p:nvPr/>
        </p:nvSpPr>
        <p:spPr bwMode="auto">
          <a:xfrm>
            <a:off x="6720599" y="732653"/>
            <a:ext cx="4128615" cy="2818217"/>
          </a:xfrm>
          <a:prstGeom prst="rect">
            <a:avLst/>
          </a:prstGeom>
          <a:noFill/>
          <a:ln w="9525">
            <a:noFill/>
            <a:round/>
            <a:headEnd/>
            <a:tailEnd/>
          </a:ln>
        </p:spPr>
        <p:txBody>
          <a:bodyPr lIns="81639" tIns="40820" rIns="81639" bIns="40820">
            <a:prstTxWarp prst="textNoShape">
              <a:avLst/>
            </a:prstTxWarp>
          </a:bodyPr>
          <a:lstStyle/>
          <a:p>
            <a:pPr algn="just">
              <a:lnSpc>
                <a:spcPct val="102000"/>
              </a:lnSpc>
              <a:tabLst>
                <a:tab pos="125282" algn="l"/>
                <a:tab pos="414726" algn="l"/>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fr-FR" sz="1200" i="1" dirty="0">
                <a:solidFill>
                  <a:srgbClr val="FF0000"/>
                </a:solidFill>
                <a:latin typeface="Trebuchet MS"/>
                <a:ea typeface="Verdana" pitchFamily="-105" charset="0"/>
                <a:cs typeface="Trebuchet MS"/>
              </a:rPr>
              <a:t>La muraille verte qui séparait les gentilles allées sinueuses s'était éparpillée. Les arbustes emmêlés, comme une dentelle de bois fin, heurtaient les unes aux autres leurs maigres branches et le murmure des feuilles tombées et sèches que la brise poussait, semblait un douloureux soupir d'agonie. De tout petits oiseaux sautaient de place en place avec un léger cri frileux, cherchant un abri</a:t>
            </a:r>
            <a:r>
              <a:rPr lang="fr-FR" sz="1200" i="1" dirty="0">
                <a:solidFill>
                  <a:srgbClr val="000000"/>
                </a:solidFill>
                <a:latin typeface="Trebuchet MS"/>
                <a:ea typeface="Verdana" pitchFamily="-105" charset="0"/>
                <a:cs typeface="Trebuchet MS"/>
              </a:rPr>
              <a:t>. </a:t>
            </a:r>
            <a:r>
              <a:rPr lang="fr-FR" sz="1200" i="1" dirty="0">
                <a:solidFill>
                  <a:srgbClr val="008000"/>
                </a:solidFill>
                <a:latin typeface="Trebuchet MS"/>
                <a:ea typeface="Verdana" pitchFamily="-105" charset="0"/>
                <a:cs typeface="Trebuchet MS"/>
              </a:rPr>
              <a:t>Jeanne allait et venait à pas lents dans l'avenue, le long de la ferme</a:t>
            </a:r>
            <a:r>
              <a:rPr lang="fr-FR" sz="1200" i="1" dirty="0">
                <a:solidFill>
                  <a:srgbClr val="000000"/>
                </a:solidFill>
                <a:latin typeface="Trebuchet MS"/>
                <a:ea typeface="Verdana" pitchFamily="-105" charset="0"/>
                <a:cs typeface="Trebuchet MS"/>
              </a:rPr>
              <a:t>. </a:t>
            </a:r>
            <a:r>
              <a:rPr lang="fr-FR" sz="1200" i="1" dirty="0">
                <a:solidFill>
                  <a:srgbClr val="0000FF"/>
                </a:solidFill>
                <a:latin typeface="Trebuchet MS"/>
                <a:ea typeface="Verdana" pitchFamily="-105" charset="0"/>
                <a:cs typeface="Trebuchet MS"/>
              </a:rPr>
              <a:t>Quelque chose l'appesantissait comme le pressentiment des longs ennuis de la vie monotone qui commençait</a:t>
            </a:r>
            <a:r>
              <a:rPr lang="fr-FR" sz="1200" i="1" dirty="0">
                <a:solidFill>
                  <a:srgbClr val="000000"/>
                </a:solidFill>
                <a:latin typeface="Trebuchet MS"/>
                <a:ea typeface="Verdana" pitchFamily="-105" charset="0"/>
                <a:cs typeface="Trebuchet MS"/>
              </a:rPr>
              <a:t>. </a:t>
            </a:r>
            <a:r>
              <a:rPr lang="fr-FR" sz="1200" i="1" dirty="0">
                <a:solidFill>
                  <a:srgbClr val="008000"/>
                </a:solidFill>
                <a:latin typeface="Trebuchet MS"/>
                <a:ea typeface="Verdana" pitchFamily="-105" charset="0"/>
                <a:cs typeface="Trebuchet MS"/>
              </a:rPr>
              <a:t>Puis elle s'assit sur le talus où Julien, pour la première fois, lui avait parlé d'amour ; et elle resta là, </a:t>
            </a:r>
            <a:r>
              <a:rPr lang="fr-FR" sz="1200" i="1" dirty="0">
                <a:solidFill>
                  <a:srgbClr val="0000FF"/>
                </a:solidFill>
                <a:latin typeface="Trebuchet MS"/>
                <a:ea typeface="Verdana" pitchFamily="-105" charset="0"/>
                <a:cs typeface="Trebuchet MS"/>
              </a:rPr>
              <a:t>rêvassant, presque sans songer, avec une envie de dormir pour échapper à la tristesse de ce jour.</a:t>
            </a:r>
            <a:r>
              <a:rPr lang="fr-FR" sz="1200" i="1" dirty="0">
                <a:solidFill>
                  <a:srgbClr val="000000"/>
                </a:solidFill>
                <a:latin typeface="Trebuchet MS"/>
                <a:ea typeface="Verdana" pitchFamily="-105" charset="0"/>
                <a:cs typeface="Trebuchet MS"/>
              </a:rPr>
              <a:t> </a:t>
            </a:r>
            <a:r>
              <a:rPr lang="fr-FR" sz="1200" i="1" dirty="0">
                <a:solidFill>
                  <a:srgbClr val="008000"/>
                </a:solidFill>
                <a:latin typeface="Trebuchet MS"/>
                <a:ea typeface="Verdana" pitchFamily="-105" charset="0"/>
                <a:cs typeface="Trebuchet MS"/>
              </a:rPr>
              <a:t>Tout à coup, elle aperçut une mouette qui traversait le ciel, emportée dans une rafale</a:t>
            </a:r>
            <a:r>
              <a:rPr lang="fr-FR" sz="1200" i="1" dirty="0">
                <a:solidFill>
                  <a:srgbClr val="000000"/>
                </a:solidFill>
                <a:latin typeface="Trebuchet MS"/>
                <a:ea typeface="Verdana" pitchFamily="-105" charset="0"/>
                <a:cs typeface="Trebuchet MS"/>
              </a:rPr>
              <a:t>, </a:t>
            </a:r>
            <a:r>
              <a:rPr lang="fr-FR" sz="1200" i="1" dirty="0">
                <a:solidFill>
                  <a:srgbClr val="0000FF"/>
                </a:solidFill>
                <a:latin typeface="Trebuchet MS"/>
                <a:ea typeface="Verdana" pitchFamily="-105" charset="0"/>
                <a:cs typeface="Trebuchet MS"/>
              </a:rPr>
              <a:t>et elle se rappela cet aigle qu'elle avait vu, là-bas, en Corse.</a:t>
            </a:r>
            <a:endParaRPr lang="fr-FR" sz="1200" i="1" dirty="0">
              <a:solidFill>
                <a:srgbClr val="000000"/>
              </a:solidFill>
              <a:latin typeface="Trebuchet MS"/>
              <a:ea typeface="Verdana" pitchFamily="-105" charset="0"/>
              <a:cs typeface="Trebuchet MS"/>
            </a:endParaRPr>
          </a:p>
        </p:txBody>
      </p:sp>
      <p:pic>
        <p:nvPicPr>
          <p:cNvPr id="16" name="Image 15">
            <a:extLst>
              <a:ext uri="{FF2B5EF4-FFF2-40B4-BE49-F238E27FC236}">
                <a16:creationId xmlns:a16="http://schemas.microsoft.com/office/drawing/2014/main" id="{670837C2-4FF7-0C45-B2D4-85ED8D5D694D}"/>
              </a:ext>
            </a:extLst>
          </p:cNvPr>
          <p:cNvPicPr>
            <a:picLocks noChangeAspect="1"/>
          </p:cNvPicPr>
          <p:nvPr/>
        </p:nvPicPr>
        <p:blipFill>
          <a:blip r:embed="rId4"/>
          <a:stretch>
            <a:fillRect/>
          </a:stretch>
        </p:blipFill>
        <p:spPr>
          <a:xfrm>
            <a:off x="6692023" y="4360058"/>
            <a:ext cx="4252201" cy="1797412"/>
          </a:xfrm>
          <a:prstGeom prst="rect">
            <a:avLst/>
          </a:prstGeom>
        </p:spPr>
      </p:pic>
      <p:sp>
        <p:nvSpPr>
          <p:cNvPr id="17" name="Rectangle 16">
            <a:extLst>
              <a:ext uri="{FF2B5EF4-FFF2-40B4-BE49-F238E27FC236}">
                <a16:creationId xmlns:a16="http://schemas.microsoft.com/office/drawing/2014/main" id="{6999BD89-EA36-FB48-8634-EA66C9C8426F}"/>
              </a:ext>
            </a:extLst>
          </p:cNvPr>
          <p:cNvSpPr/>
          <p:nvPr/>
        </p:nvSpPr>
        <p:spPr>
          <a:xfrm>
            <a:off x="7333459" y="5474701"/>
            <a:ext cx="753984" cy="246221"/>
          </a:xfrm>
          <a:prstGeom prst="rect">
            <a:avLst/>
          </a:prstGeom>
        </p:spPr>
        <p:txBody>
          <a:bodyPr wrap="square">
            <a:spAutoFit/>
          </a:bodyPr>
          <a:lstStyle/>
          <a:p>
            <a:r>
              <a:rPr lang="fr-FR" sz="1000" i="1" dirty="0">
                <a:solidFill>
                  <a:srgbClr val="FF0000"/>
                </a:solidFill>
                <a:latin typeface="Trebuchet MS"/>
                <a:ea typeface="Verdana" pitchFamily="-105" charset="0"/>
                <a:cs typeface="Trebuchet MS"/>
              </a:rPr>
              <a:t>chemins</a:t>
            </a:r>
            <a:endParaRPr lang="fr-FR" sz="1000" dirty="0">
              <a:solidFill>
                <a:srgbClr val="FF0000"/>
              </a:solidFill>
            </a:endParaRPr>
          </a:p>
        </p:txBody>
      </p:sp>
      <p:pic>
        <p:nvPicPr>
          <p:cNvPr id="18" name="Image 17">
            <a:extLst>
              <a:ext uri="{FF2B5EF4-FFF2-40B4-BE49-F238E27FC236}">
                <a16:creationId xmlns:a16="http://schemas.microsoft.com/office/drawing/2014/main" id="{AAFB5268-8537-834B-9FDD-3A3C6067868F}"/>
              </a:ext>
            </a:extLst>
          </p:cNvPr>
          <p:cNvPicPr>
            <a:picLocks noChangeAspect="1"/>
          </p:cNvPicPr>
          <p:nvPr/>
        </p:nvPicPr>
        <p:blipFill>
          <a:blip r:embed="rId5"/>
          <a:stretch>
            <a:fillRect/>
          </a:stretch>
        </p:blipFill>
        <p:spPr>
          <a:xfrm>
            <a:off x="7230918" y="4455385"/>
            <a:ext cx="1017539" cy="1017539"/>
          </a:xfrm>
          <a:prstGeom prst="rect">
            <a:avLst/>
          </a:prstGeom>
        </p:spPr>
      </p:pic>
      <p:pic>
        <p:nvPicPr>
          <p:cNvPr id="19" name="Image 18">
            <a:extLst>
              <a:ext uri="{FF2B5EF4-FFF2-40B4-BE49-F238E27FC236}">
                <a16:creationId xmlns:a16="http://schemas.microsoft.com/office/drawing/2014/main" id="{29348D52-4878-DB46-989B-6637C254E9F6}"/>
              </a:ext>
            </a:extLst>
          </p:cNvPr>
          <p:cNvPicPr>
            <a:picLocks noChangeAspect="1"/>
          </p:cNvPicPr>
          <p:nvPr/>
        </p:nvPicPr>
        <p:blipFill>
          <a:blip r:embed="rId6"/>
          <a:stretch>
            <a:fillRect/>
          </a:stretch>
        </p:blipFill>
        <p:spPr>
          <a:xfrm>
            <a:off x="8800802" y="5037509"/>
            <a:ext cx="683413" cy="683413"/>
          </a:xfrm>
          <a:prstGeom prst="rect">
            <a:avLst/>
          </a:prstGeom>
        </p:spPr>
      </p:pic>
      <p:sp>
        <p:nvSpPr>
          <p:cNvPr id="20" name="Rectangle 19">
            <a:extLst>
              <a:ext uri="{FF2B5EF4-FFF2-40B4-BE49-F238E27FC236}">
                <a16:creationId xmlns:a16="http://schemas.microsoft.com/office/drawing/2014/main" id="{C39F39D8-700F-A045-9662-83C7AE87B8A8}"/>
              </a:ext>
            </a:extLst>
          </p:cNvPr>
          <p:cNvSpPr/>
          <p:nvPr/>
        </p:nvSpPr>
        <p:spPr>
          <a:xfrm>
            <a:off x="8832353" y="5720922"/>
            <a:ext cx="557708" cy="246221"/>
          </a:xfrm>
          <a:prstGeom prst="rect">
            <a:avLst/>
          </a:prstGeom>
        </p:spPr>
        <p:txBody>
          <a:bodyPr wrap="square">
            <a:spAutoFit/>
          </a:bodyPr>
          <a:lstStyle/>
          <a:p>
            <a:r>
              <a:rPr lang="fr-FR" sz="1000" i="1" dirty="0">
                <a:solidFill>
                  <a:srgbClr val="008000"/>
                </a:solidFill>
                <a:latin typeface="Trebuchet MS"/>
                <a:ea typeface="Verdana" pitchFamily="-105" charset="0"/>
                <a:cs typeface="Trebuchet MS"/>
              </a:rPr>
              <a:t>assise</a:t>
            </a:r>
            <a:endParaRPr lang="fr-FR" sz="1000" dirty="0">
              <a:solidFill>
                <a:srgbClr val="008000"/>
              </a:solidFill>
            </a:endParaRPr>
          </a:p>
        </p:txBody>
      </p:sp>
      <p:sp>
        <p:nvSpPr>
          <p:cNvPr id="21" name="Rectangle 20">
            <a:extLst>
              <a:ext uri="{FF2B5EF4-FFF2-40B4-BE49-F238E27FC236}">
                <a16:creationId xmlns:a16="http://schemas.microsoft.com/office/drawing/2014/main" id="{147525F6-55BA-2949-9114-8DD95E98918F}"/>
              </a:ext>
            </a:extLst>
          </p:cNvPr>
          <p:cNvSpPr/>
          <p:nvPr/>
        </p:nvSpPr>
        <p:spPr>
          <a:xfrm>
            <a:off x="9846175" y="5044717"/>
            <a:ext cx="557708" cy="246221"/>
          </a:xfrm>
          <a:prstGeom prst="rect">
            <a:avLst/>
          </a:prstGeom>
        </p:spPr>
        <p:txBody>
          <a:bodyPr wrap="square">
            <a:spAutoFit/>
          </a:bodyPr>
          <a:lstStyle/>
          <a:p>
            <a:r>
              <a:rPr lang="fr-FR" sz="1000" i="1" dirty="0">
                <a:solidFill>
                  <a:srgbClr val="0000FF"/>
                </a:solidFill>
                <a:latin typeface="Trebuchet MS"/>
                <a:ea typeface="Verdana" pitchFamily="-105" charset="0"/>
                <a:cs typeface="Trebuchet MS"/>
              </a:rPr>
              <a:t>rêve</a:t>
            </a:r>
            <a:endParaRPr lang="fr-FR" sz="1000" dirty="0">
              <a:solidFill>
                <a:srgbClr val="0000FF"/>
              </a:solidFill>
            </a:endParaRPr>
          </a:p>
        </p:txBody>
      </p:sp>
      <p:pic>
        <p:nvPicPr>
          <p:cNvPr id="22" name="Image 21">
            <a:extLst>
              <a:ext uri="{FF2B5EF4-FFF2-40B4-BE49-F238E27FC236}">
                <a16:creationId xmlns:a16="http://schemas.microsoft.com/office/drawing/2014/main" id="{0034ED61-69F4-444A-AE5F-9D4F321C948B}"/>
              </a:ext>
            </a:extLst>
          </p:cNvPr>
          <p:cNvPicPr>
            <a:picLocks noChangeAspect="1"/>
          </p:cNvPicPr>
          <p:nvPr/>
        </p:nvPicPr>
        <p:blipFill>
          <a:blip r:embed="rId7"/>
          <a:stretch>
            <a:fillRect/>
          </a:stretch>
        </p:blipFill>
        <p:spPr>
          <a:xfrm>
            <a:off x="9806736" y="4455385"/>
            <a:ext cx="551873" cy="551873"/>
          </a:xfrm>
          <a:prstGeom prst="rect">
            <a:avLst/>
          </a:prstGeom>
        </p:spPr>
      </p:pic>
      <p:pic>
        <p:nvPicPr>
          <p:cNvPr id="23" name="Image 22" descr="Une image contenant capture d’écran, noir, Rectangle&#10;&#10;Description générée automatiquement">
            <a:extLst>
              <a:ext uri="{FF2B5EF4-FFF2-40B4-BE49-F238E27FC236}">
                <a16:creationId xmlns:a16="http://schemas.microsoft.com/office/drawing/2014/main" id="{EDAC138F-964E-6847-9A15-68796FD97858}"/>
              </a:ext>
            </a:extLst>
          </p:cNvPr>
          <p:cNvPicPr>
            <a:picLocks noChangeAspect="1"/>
          </p:cNvPicPr>
          <p:nvPr/>
        </p:nvPicPr>
        <p:blipFill>
          <a:blip r:embed="rId8"/>
          <a:stretch>
            <a:fillRect/>
          </a:stretch>
        </p:blipFill>
        <p:spPr>
          <a:xfrm>
            <a:off x="2107941" y="486993"/>
            <a:ext cx="4612658" cy="3957515"/>
          </a:xfrm>
          <a:prstGeom prst="rect">
            <a:avLst/>
          </a:prstGeom>
        </p:spPr>
      </p:pic>
      <p:pic>
        <p:nvPicPr>
          <p:cNvPr id="24" name="Image 23" descr="Une image contenant capture d’écran, noir, Rectangle&#10;&#10;Description générée automatiquement">
            <a:extLst>
              <a:ext uri="{FF2B5EF4-FFF2-40B4-BE49-F238E27FC236}">
                <a16:creationId xmlns:a16="http://schemas.microsoft.com/office/drawing/2014/main" id="{04C32E2D-D311-F246-8ABC-177D8AF6A324}"/>
              </a:ext>
            </a:extLst>
          </p:cNvPr>
          <p:cNvPicPr>
            <a:picLocks noChangeAspect="1"/>
          </p:cNvPicPr>
          <p:nvPr/>
        </p:nvPicPr>
        <p:blipFill>
          <a:blip r:embed="rId8"/>
          <a:stretch>
            <a:fillRect/>
          </a:stretch>
        </p:blipFill>
        <p:spPr>
          <a:xfrm>
            <a:off x="6494473" y="480060"/>
            <a:ext cx="4612658" cy="3957515"/>
          </a:xfrm>
          <a:prstGeom prst="rect">
            <a:avLst/>
          </a:prstGeom>
        </p:spPr>
      </p:pic>
      <p:pic>
        <p:nvPicPr>
          <p:cNvPr id="25" name="Image 24">
            <a:extLst>
              <a:ext uri="{FF2B5EF4-FFF2-40B4-BE49-F238E27FC236}">
                <a16:creationId xmlns:a16="http://schemas.microsoft.com/office/drawing/2014/main" id="{9C9B1F18-FA74-AC47-823D-E03A3CD7DB6A}"/>
              </a:ext>
            </a:extLst>
          </p:cNvPr>
          <p:cNvPicPr>
            <a:picLocks noChangeAspect="1"/>
          </p:cNvPicPr>
          <p:nvPr/>
        </p:nvPicPr>
        <p:blipFill>
          <a:blip r:embed="rId4"/>
          <a:stretch>
            <a:fillRect/>
          </a:stretch>
        </p:blipFill>
        <p:spPr>
          <a:xfrm>
            <a:off x="2315047" y="4360058"/>
            <a:ext cx="4252201" cy="1797412"/>
          </a:xfrm>
          <a:prstGeom prst="rect">
            <a:avLst/>
          </a:prstGeom>
        </p:spPr>
      </p:pic>
      <p:sp>
        <p:nvSpPr>
          <p:cNvPr id="26" name="Rectangle 25">
            <a:extLst>
              <a:ext uri="{FF2B5EF4-FFF2-40B4-BE49-F238E27FC236}">
                <a16:creationId xmlns:a16="http://schemas.microsoft.com/office/drawing/2014/main" id="{60732E88-4D67-4A45-AD19-1498BF20B753}"/>
              </a:ext>
            </a:extLst>
          </p:cNvPr>
          <p:cNvSpPr/>
          <p:nvPr/>
        </p:nvSpPr>
        <p:spPr>
          <a:xfrm>
            <a:off x="3671849" y="4731321"/>
            <a:ext cx="2627887" cy="646331"/>
          </a:xfrm>
          <a:prstGeom prst="rect">
            <a:avLst/>
          </a:prstGeom>
          <a:solidFill>
            <a:schemeClr val="bg1"/>
          </a:solidFill>
        </p:spPr>
        <p:txBody>
          <a:bodyPr wrap="square">
            <a:spAutoFit/>
          </a:bodyPr>
          <a:lstStyle/>
          <a:p>
            <a:pPr algn="just"/>
            <a:r>
              <a:rPr lang="fr-FR" sz="1200" b="1" dirty="0">
                <a:solidFill>
                  <a:srgbClr val="FF0000"/>
                </a:solidFill>
                <a:latin typeface="Trebuchet MS" charset="0"/>
              </a:rPr>
              <a:t>1.Décor</a:t>
            </a:r>
          </a:p>
          <a:p>
            <a:pPr algn="just"/>
            <a:r>
              <a:rPr lang="fr-FR" sz="1200" b="1" dirty="0">
                <a:solidFill>
                  <a:srgbClr val="00B050"/>
                </a:solidFill>
                <a:latin typeface="Trebuchet MS" charset="0"/>
              </a:rPr>
              <a:t>2.Ce que fait le personnage</a:t>
            </a:r>
          </a:p>
          <a:p>
            <a:pPr algn="just"/>
            <a:r>
              <a:rPr lang="fr-FR" sz="1200" b="1" dirty="0">
                <a:solidFill>
                  <a:srgbClr val="0000FF"/>
                </a:solidFill>
                <a:latin typeface="Trebuchet MS" charset="0"/>
              </a:rPr>
              <a:t>3.Ce que ressent le personnage</a:t>
            </a:r>
          </a:p>
        </p:txBody>
      </p:sp>
      <p:pic>
        <p:nvPicPr>
          <p:cNvPr id="27" name="Image 26">
            <a:extLst>
              <a:ext uri="{FF2B5EF4-FFF2-40B4-BE49-F238E27FC236}">
                <a16:creationId xmlns:a16="http://schemas.microsoft.com/office/drawing/2014/main" id="{0E88540F-6077-B542-9229-62C22083303A}"/>
              </a:ext>
            </a:extLst>
          </p:cNvPr>
          <p:cNvPicPr>
            <a:picLocks noChangeAspect="1"/>
          </p:cNvPicPr>
          <p:nvPr/>
        </p:nvPicPr>
        <p:blipFill>
          <a:blip r:embed="rId9"/>
          <a:stretch>
            <a:fillRect/>
          </a:stretch>
        </p:blipFill>
        <p:spPr>
          <a:xfrm>
            <a:off x="2563307" y="4795566"/>
            <a:ext cx="1057272" cy="846237"/>
          </a:xfrm>
          <a:prstGeom prst="rect">
            <a:avLst/>
          </a:prstGeom>
        </p:spPr>
      </p:pic>
    </p:spTree>
    <p:extLst>
      <p:ext uri="{BB962C8B-B14F-4D97-AF65-F5344CB8AC3E}">
        <p14:creationId xmlns:p14="http://schemas.microsoft.com/office/powerpoint/2010/main" val="306737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21"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68958</TotalTime>
  <Words>408</Words>
  <Application>Microsoft Macintosh PowerPoint</Application>
  <PresentationFormat>Grand écran</PresentationFormat>
  <Paragraphs>13</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Trebuchet MS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gaspar</dc:creator>
  <cp:lastModifiedBy>eric gaspar</cp:lastModifiedBy>
  <cp:revision>1146</cp:revision>
  <cp:lastPrinted>2024-01-23T20:14:52Z</cp:lastPrinted>
  <dcterms:created xsi:type="dcterms:W3CDTF">2022-06-30T14:49:42Z</dcterms:created>
  <dcterms:modified xsi:type="dcterms:W3CDTF">2026-04-24T07:00:17Z</dcterms:modified>
</cp:coreProperties>
</file>