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36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  <a:srgbClr val="B916FF"/>
    <a:srgbClr val="FF3B00"/>
    <a:srgbClr val="CF00FF"/>
    <a:srgbClr val="002CFF"/>
    <a:srgbClr val="00FF4E"/>
    <a:srgbClr val="7269FC"/>
    <a:srgbClr val="4C7EFB"/>
    <a:srgbClr val="0096FD"/>
    <a:srgbClr val="002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806"/>
    <p:restoredTop sz="92208"/>
  </p:normalViewPr>
  <p:slideViewPr>
    <p:cSldViewPr snapToGrid="0" snapToObjects="1">
      <p:cViewPr varScale="1">
        <p:scale>
          <a:sx n="97" d="100"/>
          <a:sy n="97" d="100"/>
        </p:scale>
        <p:origin x="216" y="48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80" d="100"/>
        <a:sy n="8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EE5566-CEB6-6D47-9B80-AC1F44CC5AD2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390AC0-DFC8-EA48-B7C5-59D5B90E1B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4535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fr-FR" dirty="0">
                <a:solidFill>
                  <a:srgbClr val="FB1FAA"/>
                </a:solidFill>
                <a:latin typeface="Hind Guntur" panose="020B0604020202020204" pitchFamily="34" charset="0"/>
              </a:rPr>
              <a:t>Biais de confirmation : R</a:t>
            </a:r>
            <a:r>
              <a:rPr lang="fr-FR" b="0" i="0" dirty="0">
                <a:solidFill>
                  <a:srgbClr val="FB1FAA"/>
                </a:solidFill>
                <a:effectLst/>
                <a:latin typeface="Hind Guntur" panose="020B0604020202020204" pitchFamily="34" charset="0"/>
              </a:rPr>
              <a:t>etenir que les informations qui confirment les croyances, et à ignorer celles qui les contredisent.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lang="fr-FR" b="0" i="0" dirty="0">
              <a:solidFill>
                <a:srgbClr val="FB1FAA"/>
              </a:solidFill>
              <a:effectLst/>
              <a:latin typeface="Hind Guntur" panose="020B0604020202020204" pitchFamily="34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fr-FR" b="0" i="0" dirty="0">
                <a:solidFill>
                  <a:srgbClr val="FB1FAA"/>
                </a:solidFill>
                <a:effectLst/>
                <a:latin typeface="Hind Guntur" panose="020B0604020202020204" pitchFamily="34" charset="0"/>
              </a:rPr>
              <a:t>S1 les provoque.</a:t>
            </a:r>
          </a:p>
          <a:p>
            <a:pPr marL="228600" indent="-228600" algn="just">
              <a:buAutoNum type="arabicPeriod"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390AC0-DFC8-EA48-B7C5-59D5B90E1B5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4094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557895-DCAC-5947-83E8-FFA9665BE5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04DB62D-C055-0E47-B3AB-B71173E46C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9EFF88-E647-8A4D-98EF-2968AFF7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55B1FBF-1961-224F-B313-02DAA22B0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D92332-03D4-4447-ACDE-114BAD0B0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9514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376F4C-38CA-E34C-88E8-E842B73EF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C225CCB-D70C-9B4E-954B-28F1BA7B99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12E7B19-5C70-894E-89F9-11E160A7C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B5EFC4B-CF8D-5046-A887-81433E10E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54376D-0C66-1C41-805B-3529AE1B2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2945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CC0563F-A53B-114C-BBD0-296CEE2D42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1420B8E-4CCC-BB4B-9E32-E2765C54D9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FF7A0A-418E-EE45-B965-674993610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4E5F23-F1E7-C949-AAA1-E49B7B502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924AE8-2660-9043-BE35-7818BE1F1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1925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8C015A-5070-6945-A76B-26A2EA636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82C9AB-B300-7141-A2DC-69A94AE0C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0D586D-9014-2B4C-AF3C-E77FA135F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D36C9E-B8D7-7444-998B-3BA24EC38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085D0D-923E-7C4D-A0C2-F04581B56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8463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9F8346-79FC-744C-B620-D14FA69DA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1AD7A08-407C-3A4E-94F7-9D13F17E80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393A65-F313-7444-AC16-1CD3969FF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4007C1-054B-9E41-A97F-078C904EA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AC7D7A-53B1-7E48-9EBF-9D8F782A2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7704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86A6DD-4361-4042-951F-3672325F1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528512-486C-3A49-9591-9ACD74DF08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3CFE015-48D7-FC4C-A065-5F51AE4DA8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E6CA36F-BBFE-7F48-92A3-A069324FD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AA93C5C-A98D-7B45-A1FB-BDCBC1B9E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9E8AE4D-0DAE-554D-82DB-0EF0CC596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7078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9CEB71-3A54-7E4F-B681-3D336913D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BEE5BEE-EA08-8346-8CC9-721E69D3E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FEC86D6-EB1F-B840-A60D-3C7BD70709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3D024E5-DEBF-0242-968E-46014C3835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FBFF97F-75A4-5441-AE66-1B4AB0773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ABA4765-65F5-9C4F-A972-64467CA97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0B62071-0037-D344-8C6A-A8DD87970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005CD08-EF0C-2841-9869-F8C832375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7895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A64274-6BFF-C54D-BCB6-2D940AEA4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C3F9410-2A51-714E-BFCE-5360C6C49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7D62979-E225-F44D-974F-CD8E4CE10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A8B4E33-6550-D74F-ABCD-4214398CF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301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FB2E8E9-4D0D-B14C-A57A-98D3BA75F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FA2CB24-45AF-CD42-AF2A-77B5DBADC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026DB30-8B4D-F343-9099-7ADD15CC7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9143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420BD2-1419-1E47-9924-378DCA3DD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1EDE11-6843-5640-8639-948619055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E0B7381-43C7-C44B-83A0-352D1D9106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B2D439-3257-554F-ADFD-84013AC8F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827F6EB-82EE-F64D-A569-ED369E54A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CB27E96-F1FA-BB41-B775-DA7EA880B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9722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E33EE1-6872-E449-9E97-CB91582A9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7B0768E-5AE6-0745-BAB8-63AD230D85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BBC01C0-8F4D-754E-856B-F939B6F707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E701D6-DBF7-A640-AAD6-A15CB1AD6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DDC883C-B3A2-7844-A6B1-3EF4AE155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CE3374D-A034-9145-B0F9-BA3FAF7A0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0751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8C124C4-1356-324B-9A92-F3C808429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F40F4D5-4298-4F4D-B80B-00CC504020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1B7628-1616-AF41-834C-96F9CE24E9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386AB4-591C-D24A-B976-A899AD2907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A3F5C2-82DB-684F-B396-BB620E63A0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7189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neurosup.fr/" TargetMode="Externa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F15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age 4" descr="Une image contenant texte, croquis, dessin, invertébré&#10;&#10;Description générée automatiquement">
            <a:extLst>
              <a:ext uri="{FF2B5EF4-FFF2-40B4-BE49-F238E27FC236}">
                <a16:creationId xmlns:a16="http://schemas.microsoft.com/office/drawing/2014/main" id="{336DAD85-0B59-184E-9911-F4354AF87F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4839" y="1832609"/>
            <a:ext cx="2219025" cy="1806921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7F4F490B-BE8B-3846-8EDF-65B25B3993FF}"/>
              </a:ext>
            </a:extLst>
          </p:cNvPr>
          <p:cNvSpPr txBox="1"/>
          <p:nvPr/>
        </p:nvSpPr>
        <p:spPr>
          <a:xfrm>
            <a:off x="1392403" y="4004130"/>
            <a:ext cx="40165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• gagner du temps</a:t>
            </a:r>
          </a:p>
          <a:p>
            <a:r>
              <a:rPr lang="fr-FR" dirty="0"/>
              <a:t>• être optimiste</a:t>
            </a:r>
          </a:p>
          <a:p>
            <a:r>
              <a:rPr lang="fr-FR" dirty="0"/>
              <a:t>• se décharger de détails qui alourdissent la charge cognitive</a:t>
            </a:r>
          </a:p>
        </p:txBody>
      </p:sp>
      <p:pic>
        <p:nvPicPr>
          <p:cNvPr id="7" name="Image 6" descr="Une image contenant capture d’écran, noir, Rectangle&#10;&#10;Description générée automatiquement">
            <a:extLst>
              <a:ext uri="{FF2B5EF4-FFF2-40B4-BE49-F238E27FC236}">
                <a16:creationId xmlns:a16="http://schemas.microsoft.com/office/drawing/2014/main" id="{2BE1A4C8-320F-A244-841F-A57D1B1367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9885" y="1170521"/>
            <a:ext cx="4498041" cy="4516956"/>
          </a:xfrm>
          <a:prstGeom prst="rect">
            <a:avLst/>
          </a:prstGeom>
        </p:spPr>
      </p:pic>
      <p:pic>
        <p:nvPicPr>
          <p:cNvPr id="8" name="Image 7" descr="Une image contenant texte, capture d’écran, Police, cercle&#10;&#10;Description générée automatiquement">
            <a:extLst>
              <a:ext uri="{FF2B5EF4-FFF2-40B4-BE49-F238E27FC236}">
                <a16:creationId xmlns:a16="http://schemas.microsoft.com/office/drawing/2014/main" id="{516267CD-A97C-6044-95C5-069CABAA765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57934" y="1443318"/>
            <a:ext cx="5383237" cy="3971364"/>
          </a:xfrm>
          <a:prstGeom prst="rect">
            <a:avLst/>
          </a:prstGeom>
        </p:spPr>
      </p:pic>
      <p:pic>
        <p:nvPicPr>
          <p:cNvPr id="9" name="Image 8" descr="Une image contenant capture d’écran, noir, Rectangle&#10;&#10;Description générée automatiquement">
            <a:extLst>
              <a:ext uri="{FF2B5EF4-FFF2-40B4-BE49-F238E27FC236}">
                <a16:creationId xmlns:a16="http://schemas.microsoft.com/office/drawing/2014/main" id="{DE6AA8DD-4D22-4F42-8367-F8EF0D73EF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00799" y="1170521"/>
            <a:ext cx="5914189" cy="4516955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2FEDFC0B-27C7-DB4E-AC68-48CC4E43C69C}"/>
              </a:ext>
            </a:extLst>
          </p:cNvPr>
          <p:cNvSpPr txBox="1"/>
          <p:nvPr/>
        </p:nvSpPr>
        <p:spPr>
          <a:xfrm>
            <a:off x="477012" y="6507725"/>
            <a:ext cx="141295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200" b="1" dirty="0">
                <a:solidFill>
                  <a:schemeClr val="bg1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www.neurosup.fr</a:t>
            </a:r>
            <a:endParaRPr lang="fr-FR" sz="1200" dirty="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076564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68958</TotalTime>
  <Words>48</Words>
  <Application>Microsoft Macintosh PowerPoint</Application>
  <PresentationFormat>Grand écran</PresentationFormat>
  <Paragraphs>8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Hind Guntur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eric gaspar</dc:creator>
  <cp:lastModifiedBy>eric gaspar</cp:lastModifiedBy>
  <cp:revision>1146</cp:revision>
  <cp:lastPrinted>2024-01-23T20:14:52Z</cp:lastPrinted>
  <dcterms:created xsi:type="dcterms:W3CDTF">2022-06-30T14:49:42Z</dcterms:created>
  <dcterms:modified xsi:type="dcterms:W3CDTF">2026-04-24T06:42:31Z</dcterms:modified>
</cp:coreProperties>
</file>